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4"/>
    <p:sldMasterId id="2147483670" r:id="rId5"/>
  </p:sldMasterIdLst>
  <p:notesMasterIdLst>
    <p:notesMasterId r:id="rId50"/>
  </p:notesMasterIdLst>
  <p:handoutMasterIdLst>
    <p:handoutMasterId r:id="rId51"/>
  </p:handoutMasterIdLst>
  <p:sldIdLst>
    <p:sldId id="815" r:id="rId6"/>
    <p:sldId id="870" r:id="rId7"/>
    <p:sldId id="850" r:id="rId8"/>
    <p:sldId id="932" r:id="rId9"/>
    <p:sldId id="862" r:id="rId10"/>
    <p:sldId id="853" r:id="rId11"/>
    <p:sldId id="951" r:id="rId12"/>
    <p:sldId id="931" r:id="rId13"/>
    <p:sldId id="922" r:id="rId14"/>
    <p:sldId id="880" r:id="rId15"/>
    <p:sldId id="923" r:id="rId16"/>
    <p:sldId id="929" r:id="rId17"/>
    <p:sldId id="942" r:id="rId18"/>
    <p:sldId id="941" r:id="rId19"/>
    <p:sldId id="930" r:id="rId20"/>
    <p:sldId id="944" r:id="rId21"/>
    <p:sldId id="975" r:id="rId22"/>
    <p:sldId id="974" r:id="rId23"/>
    <p:sldId id="969" r:id="rId24"/>
    <p:sldId id="848" r:id="rId25"/>
    <p:sldId id="948" r:id="rId26"/>
    <p:sldId id="963" r:id="rId27"/>
    <p:sldId id="962" r:id="rId28"/>
    <p:sldId id="964" r:id="rId29"/>
    <p:sldId id="956" r:id="rId30"/>
    <p:sldId id="965" r:id="rId31"/>
    <p:sldId id="971" r:id="rId32"/>
    <p:sldId id="970" r:id="rId33"/>
    <p:sldId id="887" r:id="rId34"/>
    <p:sldId id="954" r:id="rId35"/>
    <p:sldId id="852" r:id="rId36"/>
    <p:sldId id="859" r:id="rId37"/>
    <p:sldId id="937" r:id="rId38"/>
    <p:sldId id="872" r:id="rId39"/>
    <p:sldId id="873" r:id="rId40"/>
    <p:sldId id="976" r:id="rId41"/>
    <p:sldId id="910" r:id="rId42"/>
    <p:sldId id="912" r:id="rId43"/>
    <p:sldId id="913" r:id="rId44"/>
    <p:sldId id="914" r:id="rId45"/>
    <p:sldId id="915" r:id="rId46"/>
    <p:sldId id="977" r:id="rId47"/>
    <p:sldId id="961" r:id="rId48"/>
    <p:sldId id="972" r:id="rId49"/>
  </p:sldIdLst>
  <p:sldSz cx="12192000" cy="6858000"/>
  <p:notesSz cx="9363075" cy="7077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199EE3-C913-1DDB-B21A-F1A9113B9963}" name="Mckaleb Harlemon" initials="MH" userId="S::mharlemo@students.kennesaw.edu::9398335c-53c5-40dd-a865-04b10e17195c" providerId="AD"/>
  <p188:author id="{BDB00EF9-1092-94E4-988C-EDF216F9895E}" name="David Askew" initials="DA" userId="S::daskew7@students.kennesaw.edu::0d84ca1b-633d-48ac-bd9e-f0c1b7ace64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4C9"/>
    <a:srgbClr val="489E2A"/>
    <a:srgbClr val="FFC629"/>
    <a:srgbClr val="D5E2FF"/>
    <a:srgbClr val="D5FFEE"/>
    <a:srgbClr val="8BFFD0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2D0AC7-5841-0931-55C3-59B41E75C000}" v="3" dt="2023-05-03T20:21:41.4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8" Type="http://schemas.microsoft.com/office/2018/10/relationships/authors" Target="author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Casas" userId="S::mcasas1@students.kennesaw.edu::0ecb6980-0437-4664-b227-829ff5d263f8" providerId="AD" clId="Web-{C12D0AC7-5841-0931-55C3-59B41E75C000}"/>
    <pc:docChg chg="modSld">
      <pc:chgData name="Maria Casas" userId="S::mcasas1@students.kennesaw.edu::0ecb6980-0437-4664-b227-829ff5d263f8" providerId="AD" clId="Web-{C12D0AC7-5841-0931-55C3-59B41E75C000}" dt="2023-05-03T20:21:40.072" v="0" actId="20577"/>
      <pc:docMkLst>
        <pc:docMk/>
      </pc:docMkLst>
      <pc:sldChg chg="modSp">
        <pc:chgData name="Maria Casas" userId="S::mcasas1@students.kennesaw.edu::0ecb6980-0437-4664-b227-829ff5d263f8" providerId="AD" clId="Web-{C12D0AC7-5841-0931-55C3-59B41E75C000}" dt="2023-05-03T20:21:40.072" v="0" actId="20577"/>
        <pc:sldMkLst>
          <pc:docMk/>
          <pc:sldMk cId="2486946447" sldId="971"/>
        </pc:sldMkLst>
        <pc:spChg chg="mod">
          <ac:chgData name="Maria Casas" userId="S::mcasas1@students.kennesaw.edu::0ecb6980-0437-4664-b227-829ff5d263f8" providerId="AD" clId="Web-{C12D0AC7-5841-0931-55C3-59B41E75C000}" dt="2023-05-03T20:21:40.072" v="0" actId="20577"/>
          <ac:spMkLst>
            <pc:docMk/>
            <pc:sldMk cId="2486946447" sldId="971"/>
            <ac:spMk id="7" creationId="{B264506B-6F9D-659C-2E72-F1BD5D0D05F5}"/>
          </ac:spMkLst>
        </pc:spChg>
      </pc:sldChg>
    </pc:docChg>
  </pc:docChgLst>
  <pc:docChgLst>
    <pc:chgData name="Nate Jones" userId="87ef0a25-c510-4c76-8ec1-001ba2d44647" providerId="ADAL" clId="{CBD7EC69-4234-4B0A-9D38-98A1EF267A1F}"/>
    <pc:docChg chg="undo custSel modSld sldOrd">
      <pc:chgData name="Nate Jones" userId="87ef0a25-c510-4c76-8ec1-001ba2d44647" providerId="ADAL" clId="{CBD7EC69-4234-4B0A-9D38-98A1EF267A1F}" dt="2023-05-03T09:01:38.961" v="61" actId="21"/>
      <pc:docMkLst>
        <pc:docMk/>
      </pc:docMkLst>
      <pc:sldChg chg="modSp mod">
        <pc:chgData name="Nate Jones" userId="87ef0a25-c510-4c76-8ec1-001ba2d44647" providerId="ADAL" clId="{CBD7EC69-4234-4B0A-9D38-98A1EF267A1F}" dt="2023-05-01T06:51:32.809" v="21" actId="1036"/>
        <pc:sldMkLst>
          <pc:docMk/>
          <pc:sldMk cId="3203261301" sldId="914"/>
        </pc:sldMkLst>
        <pc:spChg chg="mod">
          <ac:chgData name="Nate Jones" userId="87ef0a25-c510-4c76-8ec1-001ba2d44647" providerId="ADAL" clId="{CBD7EC69-4234-4B0A-9D38-98A1EF267A1F}" dt="2023-05-01T06:51:32.809" v="21" actId="1036"/>
          <ac:spMkLst>
            <pc:docMk/>
            <pc:sldMk cId="3203261301" sldId="914"/>
            <ac:spMk id="7" creationId="{E8A1060B-629B-89B7-0D8F-2EFCEB3F0A87}"/>
          </ac:spMkLst>
        </pc:spChg>
      </pc:sldChg>
      <pc:sldChg chg="modSp mod">
        <pc:chgData name="Nate Jones" userId="87ef0a25-c510-4c76-8ec1-001ba2d44647" providerId="ADAL" clId="{CBD7EC69-4234-4B0A-9D38-98A1EF267A1F}" dt="2023-05-01T06:51:56.391" v="24" actId="14100"/>
        <pc:sldMkLst>
          <pc:docMk/>
          <pc:sldMk cId="2923273975" sldId="915"/>
        </pc:sldMkLst>
        <pc:spChg chg="mod">
          <ac:chgData name="Nate Jones" userId="87ef0a25-c510-4c76-8ec1-001ba2d44647" providerId="ADAL" clId="{CBD7EC69-4234-4B0A-9D38-98A1EF267A1F}" dt="2023-05-01T06:51:56.391" v="24" actId="14100"/>
          <ac:spMkLst>
            <pc:docMk/>
            <pc:sldMk cId="2923273975" sldId="915"/>
            <ac:spMk id="7" creationId="{E8A1060B-629B-89B7-0D8F-2EFCEB3F0A87}"/>
          </ac:spMkLst>
        </pc:spChg>
      </pc:sldChg>
      <pc:sldChg chg="ord">
        <pc:chgData name="Nate Jones" userId="87ef0a25-c510-4c76-8ec1-001ba2d44647" providerId="ADAL" clId="{CBD7EC69-4234-4B0A-9D38-98A1EF267A1F}" dt="2023-05-02T18:34:23.715" v="60"/>
        <pc:sldMkLst>
          <pc:docMk/>
          <pc:sldMk cId="1726156783" sldId="922"/>
        </pc:sldMkLst>
      </pc:sldChg>
      <pc:sldChg chg="delSp mod">
        <pc:chgData name="Nate Jones" userId="87ef0a25-c510-4c76-8ec1-001ba2d44647" providerId="ADAL" clId="{CBD7EC69-4234-4B0A-9D38-98A1EF267A1F}" dt="2023-05-03T09:01:38.961" v="61" actId="21"/>
        <pc:sldMkLst>
          <pc:docMk/>
          <pc:sldMk cId="3262260145" sldId="951"/>
        </pc:sldMkLst>
        <pc:spChg chg="del">
          <ac:chgData name="Nate Jones" userId="87ef0a25-c510-4c76-8ec1-001ba2d44647" providerId="ADAL" clId="{CBD7EC69-4234-4B0A-9D38-98A1EF267A1F}" dt="2023-05-03T09:01:38.961" v="61" actId="21"/>
          <ac:spMkLst>
            <pc:docMk/>
            <pc:sldMk cId="3262260145" sldId="951"/>
            <ac:spMk id="6" creationId="{98D7A68A-2025-A0A2-80B6-79575BD30CF2}"/>
          </ac:spMkLst>
        </pc:spChg>
      </pc:sldChg>
      <pc:sldChg chg="modSp mod addAnim delAnim">
        <pc:chgData name="Nate Jones" userId="87ef0a25-c510-4c76-8ec1-001ba2d44647" providerId="ADAL" clId="{CBD7EC69-4234-4B0A-9D38-98A1EF267A1F}" dt="2023-05-01T06:42:02.771" v="8" actId="20577"/>
        <pc:sldMkLst>
          <pc:docMk/>
          <pc:sldMk cId="2681253514" sldId="964"/>
        </pc:sldMkLst>
        <pc:graphicFrameChg chg="modGraphic">
          <ac:chgData name="Nate Jones" userId="87ef0a25-c510-4c76-8ec1-001ba2d44647" providerId="ADAL" clId="{CBD7EC69-4234-4B0A-9D38-98A1EF267A1F}" dt="2023-05-01T06:42:02.771" v="8" actId="20577"/>
          <ac:graphicFrameMkLst>
            <pc:docMk/>
            <pc:sldMk cId="2681253514" sldId="964"/>
            <ac:graphicFrameMk id="24" creationId="{84281120-43A2-0156-54D7-4DCF30CFEF35}"/>
          </ac:graphicFrameMkLst>
        </pc:graphicFrameChg>
      </pc:sldChg>
      <pc:sldChg chg="modSp mod">
        <pc:chgData name="Nate Jones" userId="87ef0a25-c510-4c76-8ec1-001ba2d44647" providerId="ADAL" clId="{CBD7EC69-4234-4B0A-9D38-98A1EF267A1F}" dt="2023-05-01T06:53:54.936" v="58" actId="1037"/>
        <pc:sldMkLst>
          <pc:docMk/>
          <pc:sldMk cId="1555832227" sldId="972"/>
        </pc:sldMkLst>
        <pc:spChg chg="mod">
          <ac:chgData name="Nate Jones" userId="87ef0a25-c510-4c76-8ec1-001ba2d44647" providerId="ADAL" clId="{CBD7EC69-4234-4B0A-9D38-98A1EF267A1F}" dt="2023-05-01T06:53:54.936" v="58" actId="1037"/>
          <ac:spMkLst>
            <pc:docMk/>
            <pc:sldMk cId="1555832227" sldId="972"/>
            <ac:spMk id="27" creationId="{7EF309D1-D7C4-5876-3FF1-760F6FBF3BE7}"/>
          </ac:spMkLst>
        </pc:spChg>
        <pc:spChg chg="mod">
          <ac:chgData name="Nate Jones" userId="87ef0a25-c510-4c76-8ec1-001ba2d44647" providerId="ADAL" clId="{CBD7EC69-4234-4B0A-9D38-98A1EF267A1F}" dt="2023-05-01T06:53:54.936" v="58" actId="1037"/>
          <ac:spMkLst>
            <pc:docMk/>
            <pc:sldMk cId="1555832227" sldId="972"/>
            <ac:spMk id="28" creationId="{D62779BE-5B6D-36B6-9469-780146E5EAB1}"/>
          </ac:spMkLst>
        </pc:spChg>
        <pc:spChg chg="mod">
          <ac:chgData name="Nate Jones" userId="87ef0a25-c510-4c76-8ec1-001ba2d44647" providerId="ADAL" clId="{CBD7EC69-4234-4B0A-9D38-98A1EF267A1F}" dt="2023-05-01T06:53:54.936" v="58" actId="1037"/>
          <ac:spMkLst>
            <pc:docMk/>
            <pc:sldMk cId="1555832227" sldId="972"/>
            <ac:spMk id="29" creationId="{E32674CC-B420-6827-1B2E-B65A06910EE8}"/>
          </ac:spMkLst>
        </pc:spChg>
        <pc:spChg chg="mod">
          <ac:chgData name="Nate Jones" userId="87ef0a25-c510-4c76-8ec1-001ba2d44647" providerId="ADAL" clId="{CBD7EC69-4234-4B0A-9D38-98A1EF267A1F}" dt="2023-05-01T06:53:54.936" v="58" actId="1037"/>
          <ac:spMkLst>
            <pc:docMk/>
            <pc:sldMk cId="1555832227" sldId="972"/>
            <ac:spMk id="30" creationId="{17D4A30B-1064-9332-D76A-528FFE10A3A9}"/>
          </ac:spMkLst>
        </pc:spChg>
        <pc:spChg chg="mod">
          <ac:chgData name="Nate Jones" userId="87ef0a25-c510-4c76-8ec1-001ba2d44647" providerId="ADAL" clId="{CBD7EC69-4234-4B0A-9D38-98A1EF267A1F}" dt="2023-05-01T06:53:54.936" v="58" actId="1037"/>
          <ac:spMkLst>
            <pc:docMk/>
            <pc:sldMk cId="1555832227" sldId="972"/>
            <ac:spMk id="31" creationId="{F2888A59-A1EC-204F-ADA7-107D2F23E977}"/>
          </ac:spMkLst>
        </pc:spChg>
        <pc:spChg chg="mod">
          <ac:chgData name="Nate Jones" userId="87ef0a25-c510-4c76-8ec1-001ba2d44647" providerId="ADAL" clId="{CBD7EC69-4234-4B0A-9D38-98A1EF267A1F}" dt="2023-05-01T06:53:54.936" v="58" actId="1037"/>
          <ac:spMkLst>
            <pc:docMk/>
            <pc:sldMk cId="1555832227" sldId="972"/>
            <ac:spMk id="32" creationId="{BD1AD5ED-5EF2-3DE5-EAA3-FE1338702175}"/>
          </ac:spMkLst>
        </pc:spChg>
        <pc:spChg chg="mod">
          <ac:chgData name="Nate Jones" userId="87ef0a25-c510-4c76-8ec1-001ba2d44647" providerId="ADAL" clId="{CBD7EC69-4234-4B0A-9D38-98A1EF267A1F}" dt="2023-05-01T06:53:54.936" v="58" actId="1037"/>
          <ac:spMkLst>
            <pc:docMk/>
            <pc:sldMk cId="1555832227" sldId="972"/>
            <ac:spMk id="33" creationId="{C02183B3-283A-A7A1-1EFF-E08FFC5C0AFF}"/>
          </ac:spMkLst>
        </pc:spChg>
        <pc:spChg chg="mod">
          <ac:chgData name="Nate Jones" userId="87ef0a25-c510-4c76-8ec1-001ba2d44647" providerId="ADAL" clId="{CBD7EC69-4234-4B0A-9D38-98A1EF267A1F}" dt="2023-05-01T06:53:54.936" v="58" actId="1037"/>
          <ac:spMkLst>
            <pc:docMk/>
            <pc:sldMk cId="1555832227" sldId="972"/>
            <ac:spMk id="34" creationId="{042A287C-E344-F362-65AB-9FD806367EA9}"/>
          </ac:spMkLst>
        </pc:spChg>
        <pc:spChg chg="mod">
          <ac:chgData name="Nate Jones" userId="87ef0a25-c510-4c76-8ec1-001ba2d44647" providerId="ADAL" clId="{CBD7EC69-4234-4B0A-9D38-98A1EF267A1F}" dt="2023-05-01T06:53:54.936" v="58" actId="1037"/>
          <ac:spMkLst>
            <pc:docMk/>
            <pc:sldMk cId="1555832227" sldId="972"/>
            <ac:spMk id="35" creationId="{8692312C-F3BF-DB20-7343-ADA3D30E0A1C}"/>
          </ac:spMkLst>
        </pc:spChg>
        <pc:spChg chg="mod">
          <ac:chgData name="Nate Jones" userId="87ef0a25-c510-4c76-8ec1-001ba2d44647" providerId="ADAL" clId="{CBD7EC69-4234-4B0A-9D38-98A1EF267A1F}" dt="2023-05-01T06:53:54.936" v="58" actId="1037"/>
          <ac:spMkLst>
            <pc:docMk/>
            <pc:sldMk cId="1555832227" sldId="972"/>
            <ac:spMk id="37" creationId="{44AEE737-E40A-9413-F62A-C832A0129E54}"/>
          </ac:spMkLst>
        </pc:spChg>
        <pc:spChg chg="mod">
          <ac:chgData name="Nate Jones" userId="87ef0a25-c510-4c76-8ec1-001ba2d44647" providerId="ADAL" clId="{CBD7EC69-4234-4B0A-9D38-98A1EF267A1F}" dt="2023-05-01T06:53:54.936" v="58" actId="1037"/>
          <ac:spMkLst>
            <pc:docMk/>
            <pc:sldMk cId="1555832227" sldId="972"/>
            <ac:spMk id="39" creationId="{74ED3573-0B19-DD02-454D-D6E3FB1A13A0}"/>
          </ac:spMkLst>
        </pc:spChg>
        <pc:graphicFrameChg chg="mod">
          <ac:chgData name="Nate Jones" userId="87ef0a25-c510-4c76-8ec1-001ba2d44647" providerId="ADAL" clId="{CBD7EC69-4234-4B0A-9D38-98A1EF267A1F}" dt="2023-05-01T06:53:54.936" v="58" actId="1037"/>
          <ac:graphicFrameMkLst>
            <pc:docMk/>
            <pc:sldMk cId="1555832227" sldId="972"/>
            <ac:graphicFrameMk id="21" creationId="{BED15548-511C-6D20-FFA9-DF8D0B538982}"/>
          </ac:graphicFrameMkLst>
        </pc:graphicFrameChg>
      </pc:sldChg>
    </pc:docChg>
  </pc:docChgLst>
  <pc:docChgLst>
    <pc:chgData name="Nate Jones" userId="87ef0a25-c510-4c76-8ec1-001ba2d44647" providerId="ADAL" clId="{384F0B99-9FBB-4577-9DEF-F31ABC930B3E}"/>
    <pc:docChg chg="custSel modMainMaster">
      <pc:chgData name="Nate Jones" userId="87ef0a25-c510-4c76-8ec1-001ba2d44647" providerId="ADAL" clId="{384F0B99-9FBB-4577-9DEF-F31ABC930B3E}" dt="2023-04-28T03:02:05.869" v="0" actId="478"/>
      <pc:docMkLst>
        <pc:docMk/>
      </pc:docMkLst>
      <pc:sldMasterChg chg="delSp mod">
        <pc:chgData name="Nate Jones" userId="87ef0a25-c510-4c76-8ec1-001ba2d44647" providerId="ADAL" clId="{384F0B99-9FBB-4577-9DEF-F31ABC930B3E}" dt="2023-04-28T03:02:05.869" v="0" actId="478"/>
        <pc:sldMasterMkLst>
          <pc:docMk/>
          <pc:sldMasterMk cId="404579247" sldId="2147483662"/>
        </pc:sldMasterMkLst>
        <pc:spChg chg="del">
          <ac:chgData name="Nate Jones" userId="87ef0a25-c510-4c76-8ec1-001ba2d44647" providerId="ADAL" clId="{384F0B99-9FBB-4577-9DEF-F31ABC930B3E}" dt="2023-04-28T03:02:05.869" v="0" actId="478"/>
          <ac:spMkLst>
            <pc:docMk/>
            <pc:sldMasterMk cId="404579247" sldId="2147483662"/>
            <ac:spMk id="2" creationId="{EDC6D9C8-9288-69FA-DECB-29E62D058D14}"/>
          </ac:spMkLst>
        </pc:spChg>
      </pc:sldMasterChg>
    </pc:docChg>
  </pc:docChgLst>
  <pc:docChgLst>
    <pc:chgData name="Maria Casas" userId="0ecb6980-0437-4664-b227-829ff5d263f8" providerId="ADAL" clId="{342B7A68-343C-4393-9C36-07B2777812F4}"/>
    <pc:docChg chg="modMainMaster">
      <pc:chgData name="Maria Casas" userId="0ecb6980-0437-4664-b227-829ff5d263f8" providerId="ADAL" clId="{342B7A68-343C-4393-9C36-07B2777812F4}" dt="2023-04-28T03:02:09.383" v="1"/>
      <pc:docMkLst>
        <pc:docMk/>
      </pc:docMkLst>
      <pc:sldMasterChg chg="modSldLayout">
        <pc:chgData name="Maria Casas" userId="0ecb6980-0437-4664-b227-829ff5d263f8" providerId="ADAL" clId="{342B7A68-343C-4393-9C36-07B2777812F4}" dt="2023-04-28T03:02:09.383" v="1"/>
        <pc:sldMasterMkLst>
          <pc:docMk/>
          <pc:sldMasterMk cId="404579247" sldId="2147483662"/>
        </pc:sldMasterMkLst>
        <pc:sldLayoutChg chg="addSp delSp modSp">
          <pc:chgData name="Maria Casas" userId="0ecb6980-0437-4664-b227-829ff5d263f8" providerId="ADAL" clId="{342B7A68-343C-4393-9C36-07B2777812F4}" dt="2023-04-28T03:02:09.383" v="1"/>
          <pc:sldLayoutMkLst>
            <pc:docMk/>
            <pc:sldMasterMk cId="404579247" sldId="2147483662"/>
            <pc:sldLayoutMk cId="2806247984" sldId="2147483667"/>
          </pc:sldLayoutMkLst>
          <pc:spChg chg="add del mod">
            <ac:chgData name="Maria Casas" userId="0ecb6980-0437-4664-b227-829ff5d263f8" providerId="ADAL" clId="{342B7A68-343C-4393-9C36-07B2777812F4}" dt="2023-04-28T03:02:09.383" v="1"/>
            <ac:spMkLst>
              <pc:docMk/>
              <pc:sldMasterMk cId="404579247" sldId="2147483662"/>
              <pc:sldLayoutMk cId="2806247984" sldId="2147483667"/>
              <ac:spMk id="2" creationId="{29D4D851-0FDB-800F-37E7-691CE4484D87}"/>
            </ac:spMkLst>
          </pc:spChg>
          <pc:spChg chg="add del mod">
            <ac:chgData name="Maria Casas" userId="0ecb6980-0437-4664-b227-829ff5d263f8" providerId="ADAL" clId="{342B7A68-343C-4393-9C36-07B2777812F4}" dt="2023-04-28T03:02:09.383" v="1"/>
            <ac:spMkLst>
              <pc:docMk/>
              <pc:sldMasterMk cId="404579247" sldId="2147483662"/>
              <pc:sldLayoutMk cId="2806247984" sldId="2147483667"/>
              <ac:spMk id="3" creationId="{5B7D2F50-4766-8923-F946-D8C91A3D945E}"/>
            </ac:spMkLst>
          </pc:spChg>
        </pc:sldLayoutChg>
      </pc:sldMasterChg>
    </pc:docChg>
  </pc:docChgLst>
  <pc:docChgLst>
    <pc:chgData name="Maria Casas" userId="S::mcasas1@students.kennesaw.edu::0ecb6980-0437-4664-b227-829ff5d263f8" providerId="AD" clId="Web-{7F34EA78-89F2-4363-9212-E07199F5DF31}"/>
    <pc:docChg chg="modSld">
      <pc:chgData name="Maria Casas" userId="S::mcasas1@students.kennesaw.edu::0ecb6980-0437-4664-b227-829ff5d263f8" providerId="AD" clId="Web-{7F34EA78-89F2-4363-9212-E07199F5DF31}" dt="2023-04-28T02:57:32.841" v="5"/>
      <pc:docMkLst>
        <pc:docMk/>
      </pc:docMkLst>
      <pc:sldChg chg="addSp delSp modSp">
        <pc:chgData name="Maria Casas" userId="S::mcasas1@students.kennesaw.edu::0ecb6980-0437-4664-b227-829ff5d263f8" providerId="AD" clId="Web-{7F34EA78-89F2-4363-9212-E07199F5DF31}" dt="2023-04-28T02:57:32.841" v="5"/>
        <pc:sldMkLst>
          <pc:docMk/>
          <pc:sldMk cId="399037918" sldId="815"/>
        </pc:sldMkLst>
        <pc:spChg chg="add del mod">
          <ac:chgData name="Maria Casas" userId="S::mcasas1@students.kennesaw.edu::0ecb6980-0437-4664-b227-829ff5d263f8" providerId="AD" clId="Web-{7F34EA78-89F2-4363-9212-E07199F5DF31}" dt="2023-04-28T02:57:32.841" v="5"/>
          <ac:spMkLst>
            <pc:docMk/>
            <pc:sldMk cId="399037918" sldId="815"/>
            <ac:spMk id="2" creationId="{450E2134-3C4B-FDDD-178A-9580805ECA02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a\AppData\Roaming\Microsoft\Excel\xgboost_importances%20(version%201)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Value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Sheet3!$A$2:$A$16</c:f>
              <c:strCache>
                <c:ptCount val="15"/>
                <c:pt idx="0">
                  <c:v>Clicked in last 30 days</c:v>
                </c:pt>
                <c:pt idx="1">
                  <c:v>Clicked in last 60 days</c:v>
                </c:pt>
                <c:pt idx="2">
                  <c:v>Clicked in last 90 days</c:v>
                </c:pt>
                <c:pt idx="3">
                  <c:v>Clicked in last 180 days</c:v>
                </c:pt>
                <c:pt idx="4">
                  <c:v>Member Click Rate</c:v>
                </c:pt>
                <c:pt idx="5">
                  <c:v>Total Clicks</c:v>
                </c:pt>
                <c:pt idx="6">
                  <c:v>Days Since Last Click</c:v>
                </c:pt>
                <c:pt idx="7">
                  <c:v>Member Tier 4</c:v>
                </c:pt>
                <c:pt idx="8">
                  <c:v>Age Group 4</c:v>
                </c:pt>
                <c:pt idx="9">
                  <c:v>Age Group 5</c:v>
                </c:pt>
                <c:pt idx="10">
                  <c:v>Member Tier 3</c:v>
                </c:pt>
                <c:pt idx="11">
                  <c:v>Campaign Category 4</c:v>
                </c:pt>
                <c:pt idx="12">
                  <c:v>Campaign Category 2</c:v>
                </c:pt>
                <c:pt idx="13">
                  <c:v>Friday Send Date</c:v>
                </c:pt>
                <c:pt idx="14">
                  <c:v>Member Lifecycle</c:v>
                </c:pt>
              </c:strCache>
            </c:strRef>
          </c:cat>
          <c:val>
            <c:numRef>
              <c:f>Sheet3!$B$2:$B$16</c:f>
              <c:numCache>
                <c:formatCode>General</c:formatCode>
                <c:ptCount val="15"/>
                <c:pt idx="0">
                  <c:v>2.6</c:v>
                </c:pt>
                <c:pt idx="1">
                  <c:v>2.1</c:v>
                </c:pt>
                <c:pt idx="2">
                  <c:v>1.85</c:v>
                </c:pt>
                <c:pt idx="3">
                  <c:v>1.58</c:v>
                </c:pt>
                <c:pt idx="4">
                  <c:v>0.55000000000000004</c:v>
                </c:pt>
                <c:pt idx="5">
                  <c:v>0.2</c:v>
                </c:pt>
                <c:pt idx="6">
                  <c:v>0.12</c:v>
                </c:pt>
                <c:pt idx="7">
                  <c:v>0.08</c:v>
                </c:pt>
                <c:pt idx="8">
                  <c:v>7.0000000000000007E-2</c:v>
                </c:pt>
                <c:pt idx="9">
                  <c:v>0.05</c:v>
                </c:pt>
                <c:pt idx="10">
                  <c:v>0.05</c:v>
                </c:pt>
                <c:pt idx="11">
                  <c:v>0.05</c:v>
                </c:pt>
                <c:pt idx="12">
                  <c:v>0.04</c:v>
                </c:pt>
                <c:pt idx="13">
                  <c:v>0.04</c:v>
                </c:pt>
                <c:pt idx="14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9A-41B6-AE89-97E74A7DEC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5292440"/>
        <c:axId val="645294960"/>
      </c:barChart>
      <c:catAx>
        <c:axId val="6452924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645294960"/>
        <c:crosses val="autoZero"/>
        <c:auto val="1"/>
        <c:lblAlgn val="ctr"/>
        <c:lblOffset val="100"/>
        <c:noMultiLvlLbl val="0"/>
      </c:catAx>
      <c:valAx>
        <c:axId val="6452949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r>
                  <a:rPr lang="en-US" sz="1200">
                    <a:solidFill>
                      <a:schemeClr val="tx1"/>
                    </a:solidFill>
                  </a:rPr>
                  <a:t>Chi-square value in millions (Higher value suggests a higher association with click)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/>
          </a:p>
        </c:txPr>
        <c:crossAx val="645292440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901E22-CE2C-49B5-8018-D770A0CC466C}" type="doc">
      <dgm:prSet loTypeId="urn:microsoft.com/office/officeart/2005/8/layout/orgChart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490BC490-C63F-4555-9029-93D4589826FC}">
      <dgm:prSet phldrT="[Text]" phldr="0" custT="1"/>
      <dgm:spPr/>
      <dgm:t>
        <a:bodyPr/>
        <a:lstStyle/>
        <a:p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Days Since Last Click</a:t>
          </a:r>
        </a:p>
      </dgm:t>
    </dgm:pt>
    <dgm:pt modelId="{42725296-34D0-4287-9C3F-8DE4B7C86BA8}" type="parTrans" cxnId="{BF7CAA5D-478A-4FFC-AD2C-64C515D0038F}">
      <dgm:prSet/>
      <dgm:spPr/>
      <dgm:t>
        <a:bodyPr/>
        <a:lstStyle/>
        <a:p>
          <a:endParaRPr lang="en-US"/>
        </a:p>
      </dgm:t>
    </dgm:pt>
    <dgm:pt modelId="{19D53391-4A6D-4D81-AA3F-67F84D7BB50F}" type="sibTrans" cxnId="{BF7CAA5D-478A-4FFC-AD2C-64C515D0038F}">
      <dgm:prSet/>
      <dgm:spPr/>
      <dgm:t>
        <a:bodyPr/>
        <a:lstStyle/>
        <a:p>
          <a:endParaRPr lang="en-US"/>
        </a:p>
      </dgm:t>
    </dgm:pt>
    <dgm:pt modelId="{09F8C396-D39C-4AA2-87EE-3B1C2AEE93E9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Less than 12 months</a:t>
          </a:r>
        </a:p>
      </dgm:t>
    </dgm:pt>
    <dgm:pt modelId="{AE95B84D-23D3-4B3E-8926-5D46692ACD79}" type="parTrans" cxnId="{72278A2A-CE5E-469A-BDD8-EE490471C1BB}">
      <dgm:prSet/>
      <dgm:spPr/>
      <dgm:t>
        <a:bodyPr/>
        <a:lstStyle/>
        <a:p>
          <a:endParaRPr lang="en-US"/>
        </a:p>
      </dgm:t>
    </dgm:pt>
    <dgm:pt modelId="{F6C00B42-8B8D-4F9F-B4E7-67CF68109CFA}" type="sibTrans" cxnId="{72278A2A-CE5E-469A-BDD8-EE490471C1BB}">
      <dgm:prSet/>
      <dgm:spPr/>
      <dgm:t>
        <a:bodyPr/>
        <a:lstStyle/>
        <a:p>
          <a:endParaRPr lang="en-US"/>
        </a:p>
      </dgm:t>
    </dgm:pt>
    <dgm:pt modelId="{07759D76-41F8-487D-BA8E-6E874504E411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Less than 43 days</a:t>
          </a:r>
        </a:p>
      </dgm:t>
    </dgm:pt>
    <dgm:pt modelId="{7DCADEE9-AFF8-46A5-9963-A6A67F56103C}" type="parTrans" cxnId="{60779B02-A80A-4752-9A7F-D7236EE0A53D}">
      <dgm:prSet/>
      <dgm:spPr/>
      <dgm:t>
        <a:bodyPr/>
        <a:lstStyle/>
        <a:p>
          <a:endParaRPr lang="en-US"/>
        </a:p>
      </dgm:t>
    </dgm:pt>
    <dgm:pt modelId="{C064C5A7-CE87-4FB4-A592-84A90D94CE12}" type="sibTrans" cxnId="{60779B02-A80A-4752-9A7F-D7236EE0A53D}">
      <dgm:prSet/>
      <dgm:spPr/>
      <dgm:t>
        <a:bodyPr/>
        <a:lstStyle/>
        <a:p>
          <a:endParaRPr lang="en-US"/>
        </a:p>
      </dgm:t>
    </dgm:pt>
    <dgm:pt modelId="{B067D6B6-FAB4-4A4F-AD88-AD997F850683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43 days or more</a:t>
          </a:r>
        </a:p>
      </dgm:t>
    </dgm:pt>
    <dgm:pt modelId="{BA5CB22D-7B02-4933-A280-8CD0241A101F}" type="parTrans" cxnId="{FAC51D45-AF18-4E27-BBA3-91729FF0334E}">
      <dgm:prSet/>
      <dgm:spPr/>
      <dgm:t>
        <a:bodyPr/>
        <a:lstStyle/>
        <a:p>
          <a:endParaRPr lang="en-US"/>
        </a:p>
      </dgm:t>
    </dgm:pt>
    <dgm:pt modelId="{0CEDDFB5-EBCF-44A8-A88B-9882E74DA58C}" type="sibTrans" cxnId="{FAC51D45-AF18-4E27-BBA3-91729FF0334E}">
      <dgm:prSet/>
      <dgm:spPr/>
      <dgm:t>
        <a:bodyPr/>
        <a:lstStyle/>
        <a:p>
          <a:endParaRPr lang="en-US"/>
        </a:p>
      </dgm:t>
    </dgm:pt>
    <dgm:pt modelId="{AA294349-B8DF-473A-8FFD-E65195CF1ED6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Campaign category 2</a:t>
          </a:r>
        </a:p>
      </dgm:t>
    </dgm:pt>
    <dgm:pt modelId="{BF53B458-0BE2-4F63-8554-7574E78F4DD3}" type="parTrans" cxnId="{A989EE8A-6BB5-4FBC-A97C-357C1828E69F}">
      <dgm:prSet/>
      <dgm:spPr/>
      <dgm:t>
        <a:bodyPr/>
        <a:lstStyle/>
        <a:p>
          <a:endParaRPr lang="en-US"/>
        </a:p>
      </dgm:t>
    </dgm:pt>
    <dgm:pt modelId="{EAA44F32-CD10-430F-A206-F604B5FF06DD}" type="sibTrans" cxnId="{A989EE8A-6BB5-4FBC-A97C-357C1828E69F}">
      <dgm:prSet/>
      <dgm:spPr/>
      <dgm:t>
        <a:bodyPr/>
        <a:lstStyle/>
        <a:p>
          <a:endParaRPr lang="en-US"/>
        </a:p>
      </dgm:t>
    </dgm:pt>
    <dgm:pt modelId="{6D27A124-8472-4948-A15F-5BD160AF4B44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Not campaign category 2</a:t>
          </a:r>
        </a:p>
      </dgm:t>
    </dgm:pt>
    <dgm:pt modelId="{D21258F1-20DA-4814-9441-AA915AD9FA6C}" type="parTrans" cxnId="{A268BEC5-B544-46B2-98BB-17D288E5C167}">
      <dgm:prSet/>
      <dgm:spPr/>
      <dgm:t>
        <a:bodyPr/>
        <a:lstStyle/>
        <a:p>
          <a:endParaRPr lang="en-US"/>
        </a:p>
      </dgm:t>
    </dgm:pt>
    <dgm:pt modelId="{2DE59278-8DA9-41B2-895B-55964E1D6C67}" type="sibTrans" cxnId="{A268BEC5-B544-46B2-98BB-17D288E5C167}">
      <dgm:prSet/>
      <dgm:spPr/>
      <dgm:t>
        <a:bodyPr/>
        <a:lstStyle/>
        <a:p>
          <a:endParaRPr lang="en-US"/>
        </a:p>
      </dgm:t>
    </dgm:pt>
    <dgm:pt modelId="{39235AE6-B721-4C2D-BFB7-5C8DC2585C18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Send Date not on Saturday</a:t>
          </a:r>
        </a:p>
      </dgm:t>
    </dgm:pt>
    <dgm:pt modelId="{50D2C39B-7B52-45EB-BE6D-BE40CD37A3C1}" type="parTrans" cxnId="{CE205DE9-15FB-4743-968D-6D43A27B8649}">
      <dgm:prSet/>
      <dgm:spPr/>
      <dgm:t>
        <a:bodyPr/>
        <a:lstStyle/>
        <a:p>
          <a:endParaRPr lang="en-US"/>
        </a:p>
      </dgm:t>
    </dgm:pt>
    <dgm:pt modelId="{0A231FCD-63BF-4632-8912-D6E6EFB37890}" type="sibTrans" cxnId="{CE205DE9-15FB-4743-968D-6D43A27B8649}">
      <dgm:prSet/>
      <dgm:spPr/>
      <dgm:t>
        <a:bodyPr/>
        <a:lstStyle/>
        <a:p>
          <a:endParaRPr lang="en-US"/>
        </a:p>
      </dgm:t>
    </dgm:pt>
    <dgm:pt modelId="{6035A2CC-F070-4000-A1A1-871C53B3DE6B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Send Date on Saturday</a:t>
          </a:r>
        </a:p>
      </dgm:t>
    </dgm:pt>
    <dgm:pt modelId="{8EFF1B27-E4D2-4E23-AAB5-1A3C5561BDDF}" type="parTrans" cxnId="{D07DCC2F-5666-4C78-9037-88AE14D5C9CF}">
      <dgm:prSet/>
      <dgm:spPr/>
      <dgm:t>
        <a:bodyPr/>
        <a:lstStyle/>
        <a:p>
          <a:endParaRPr lang="en-US"/>
        </a:p>
      </dgm:t>
    </dgm:pt>
    <dgm:pt modelId="{771C9038-7053-42A1-A687-98B79B254D89}" type="sibTrans" cxnId="{D07DCC2F-5666-4C78-9037-88AE14D5C9CF}">
      <dgm:prSet/>
      <dgm:spPr/>
      <dgm:t>
        <a:bodyPr/>
        <a:lstStyle/>
        <a:p>
          <a:endParaRPr lang="en-US"/>
        </a:p>
      </dgm:t>
    </dgm:pt>
    <dgm:pt modelId="{620C5711-0202-4E6C-86A3-C448042AECC7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Less than 1.67%</a:t>
          </a:r>
        </a:p>
      </dgm:t>
    </dgm:pt>
    <dgm:pt modelId="{A5954545-F3B3-431B-8C98-2CCA44CB8166}" type="parTrans" cxnId="{8E31D33E-E702-4E22-B541-E1A29A149400}">
      <dgm:prSet/>
      <dgm:spPr/>
      <dgm:t>
        <a:bodyPr/>
        <a:lstStyle/>
        <a:p>
          <a:endParaRPr lang="en-US"/>
        </a:p>
      </dgm:t>
    </dgm:pt>
    <dgm:pt modelId="{09464D64-5DAF-400B-8551-A5B6E7B7C56C}" type="sibTrans" cxnId="{8E31D33E-E702-4E22-B541-E1A29A149400}">
      <dgm:prSet/>
      <dgm:spPr/>
      <dgm:t>
        <a:bodyPr/>
        <a:lstStyle/>
        <a:p>
          <a:endParaRPr lang="en-US"/>
        </a:p>
      </dgm:t>
    </dgm:pt>
    <dgm:pt modelId="{0836B9D2-1ED7-4356-BC58-3F4F865D7423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1.67% or more</a:t>
          </a:r>
        </a:p>
      </dgm:t>
    </dgm:pt>
    <dgm:pt modelId="{371CD393-476E-4D99-B25B-52FAC43B9FCF}" type="parTrans" cxnId="{7EA52A54-14E2-49E2-A105-3220FAE91CCE}">
      <dgm:prSet/>
      <dgm:spPr/>
      <dgm:t>
        <a:bodyPr/>
        <a:lstStyle/>
        <a:p>
          <a:endParaRPr lang="en-US"/>
        </a:p>
      </dgm:t>
    </dgm:pt>
    <dgm:pt modelId="{762AA0B9-EA0C-4C1E-9BD6-2652514AEBB3}" type="sibTrans" cxnId="{7EA52A54-14E2-49E2-A105-3220FAE91CCE}">
      <dgm:prSet/>
      <dgm:spPr/>
      <dgm:t>
        <a:bodyPr/>
        <a:lstStyle/>
        <a:p>
          <a:endParaRPr lang="en-US"/>
        </a:p>
      </dgm:t>
    </dgm:pt>
    <dgm:pt modelId="{90D6E817-EC08-48FB-B50F-0A21D74470B0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Less than 14 days</a:t>
          </a:r>
        </a:p>
      </dgm:t>
    </dgm:pt>
    <dgm:pt modelId="{252E9D4A-F4FF-4EFB-9016-6F8EE2483E60}" type="parTrans" cxnId="{486CDA0E-C356-4FD1-B3EB-45EE18AD5E4C}">
      <dgm:prSet/>
      <dgm:spPr/>
      <dgm:t>
        <a:bodyPr/>
        <a:lstStyle/>
        <a:p>
          <a:endParaRPr lang="en-US"/>
        </a:p>
      </dgm:t>
    </dgm:pt>
    <dgm:pt modelId="{FED1D17E-2CF9-442E-AC3B-F79709E5BB13}" type="sibTrans" cxnId="{486CDA0E-C356-4FD1-B3EB-45EE18AD5E4C}">
      <dgm:prSet/>
      <dgm:spPr/>
      <dgm:t>
        <a:bodyPr/>
        <a:lstStyle/>
        <a:p>
          <a:endParaRPr lang="en-US"/>
        </a:p>
      </dgm:t>
    </dgm:pt>
    <dgm:pt modelId="{095DFED6-1EC9-4AC4-9676-06FC20B4044E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14 days or more</a:t>
          </a:r>
        </a:p>
      </dgm:t>
    </dgm:pt>
    <dgm:pt modelId="{BEB94DD2-9EF0-41E1-B26D-FA3F8EAA56FF}" type="parTrans" cxnId="{989483FA-DE43-4CF0-93FE-65F7B1DD4F9D}">
      <dgm:prSet/>
      <dgm:spPr/>
      <dgm:t>
        <a:bodyPr/>
        <a:lstStyle/>
        <a:p>
          <a:endParaRPr lang="en-US"/>
        </a:p>
      </dgm:t>
    </dgm:pt>
    <dgm:pt modelId="{3C6A30FB-4691-48B0-82C8-B4D14C82C35E}" type="sibTrans" cxnId="{989483FA-DE43-4CF0-93FE-65F7B1DD4F9D}">
      <dgm:prSet/>
      <dgm:spPr/>
      <dgm:t>
        <a:bodyPr/>
        <a:lstStyle/>
        <a:p>
          <a:endParaRPr lang="en-US"/>
        </a:p>
      </dgm:t>
    </dgm:pt>
    <dgm:pt modelId="{F223577C-5879-444E-96B3-0BE342692BF0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Campaign category 2</a:t>
          </a:r>
        </a:p>
      </dgm:t>
    </dgm:pt>
    <dgm:pt modelId="{A06A6613-C10B-4662-8A66-F5B5E3FC7D03}" type="parTrans" cxnId="{934DC7AC-F8CE-493D-9E07-51C91126CCF5}">
      <dgm:prSet/>
      <dgm:spPr/>
      <dgm:t>
        <a:bodyPr/>
        <a:lstStyle/>
        <a:p>
          <a:endParaRPr lang="en-US"/>
        </a:p>
      </dgm:t>
    </dgm:pt>
    <dgm:pt modelId="{9048453B-1A9A-439F-BF1F-B2B34385A005}" type="sibTrans" cxnId="{934DC7AC-F8CE-493D-9E07-51C91126CCF5}">
      <dgm:prSet/>
      <dgm:spPr/>
      <dgm:t>
        <a:bodyPr/>
        <a:lstStyle/>
        <a:p>
          <a:endParaRPr lang="en-US"/>
        </a:p>
      </dgm:t>
    </dgm:pt>
    <dgm:pt modelId="{B8D52193-F470-4954-B043-22AABDF1939E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Not campaign category 2</a:t>
          </a:r>
        </a:p>
      </dgm:t>
    </dgm:pt>
    <dgm:pt modelId="{FBB7D881-17BD-4A2B-9BF6-BD526BB13A4E}" type="parTrans" cxnId="{2D4D8F65-EE76-45BB-A2CB-0153B0475E6C}">
      <dgm:prSet/>
      <dgm:spPr/>
      <dgm:t>
        <a:bodyPr/>
        <a:lstStyle/>
        <a:p>
          <a:endParaRPr lang="en-US"/>
        </a:p>
      </dgm:t>
    </dgm:pt>
    <dgm:pt modelId="{8009220D-EB42-4BBE-B265-63F5F3E00638}" type="sibTrans" cxnId="{2D4D8F65-EE76-45BB-A2CB-0153B0475E6C}">
      <dgm:prSet/>
      <dgm:spPr/>
      <dgm:t>
        <a:bodyPr/>
        <a:lstStyle/>
        <a:p>
          <a:endParaRPr lang="en-US"/>
        </a:p>
      </dgm:t>
    </dgm:pt>
    <dgm:pt modelId="{FBCEEAB8-1377-49A9-8811-828E24F6275A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Less than 8 days</a:t>
          </a:r>
        </a:p>
      </dgm:t>
    </dgm:pt>
    <dgm:pt modelId="{A48417DC-87FD-4C98-9FAE-7F9A9B8AE584}" type="parTrans" cxnId="{092F196A-F06A-40CC-BCEA-00720CB9646C}">
      <dgm:prSet/>
      <dgm:spPr/>
      <dgm:t>
        <a:bodyPr/>
        <a:lstStyle/>
        <a:p>
          <a:endParaRPr lang="en-US"/>
        </a:p>
      </dgm:t>
    </dgm:pt>
    <dgm:pt modelId="{90B3A376-FB72-4DB9-A48B-3AC5DC1420AE}" type="sibTrans" cxnId="{092F196A-F06A-40CC-BCEA-00720CB9646C}">
      <dgm:prSet/>
      <dgm:spPr/>
      <dgm:t>
        <a:bodyPr/>
        <a:lstStyle/>
        <a:p>
          <a:endParaRPr lang="en-US"/>
        </a:p>
      </dgm:t>
    </dgm:pt>
    <dgm:pt modelId="{0215EED2-265E-4218-A2A3-C057387C862C}">
      <dgm:prSet phldrT="[Text]" phldr="0" custT="1"/>
      <dgm:spPr/>
      <dgm:t>
        <a:bodyPr/>
        <a:lstStyle/>
        <a:p>
          <a:pPr rtl="0"/>
          <a:r>
            <a:rPr lang="en-US" sz="1200">
              <a:latin typeface="Calibri"/>
              <a:ea typeface="Calibri" panose="020F0502020204030204" pitchFamily="34" charset="0"/>
              <a:cs typeface="Calibri"/>
            </a:rPr>
            <a:t>8 days or more</a:t>
          </a:r>
        </a:p>
      </dgm:t>
    </dgm:pt>
    <dgm:pt modelId="{AB87E2BA-0930-4100-AB1F-7D3736FBABEC}" type="parTrans" cxnId="{2D7105D5-6F89-4252-9C79-CB5854180685}">
      <dgm:prSet/>
      <dgm:spPr/>
      <dgm:t>
        <a:bodyPr/>
        <a:lstStyle/>
        <a:p>
          <a:endParaRPr lang="en-US"/>
        </a:p>
      </dgm:t>
    </dgm:pt>
    <dgm:pt modelId="{8B64BCF0-C0D4-4075-AB26-E3688B5B26B9}" type="sibTrans" cxnId="{2D7105D5-6F89-4252-9C79-CB5854180685}">
      <dgm:prSet/>
      <dgm:spPr/>
      <dgm:t>
        <a:bodyPr/>
        <a:lstStyle/>
        <a:p>
          <a:endParaRPr lang="en-US"/>
        </a:p>
      </dgm:t>
    </dgm:pt>
    <dgm:pt modelId="{474A0277-C9AD-4D08-8865-0A3FC7719775}" type="pres">
      <dgm:prSet presAssocID="{EC901E22-CE2C-49B5-8018-D770A0CC46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50E3310-E6A6-49BB-BF3C-E6AC0A68B251}" type="pres">
      <dgm:prSet presAssocID="{490BC490-C63F-4555-9029-93D4589826FC}" presName="hierRoot1" presStyleCnt="0">
        <dgm:presLayoutVars>
          <dgm:hierBranch val="init"/>
        </dgm:presLayoutVars>
      </dgm:prSet>
      <dgm:spPr/>
    </dgm:pt>
    <dgm:pt modelId="{B930BBE6-648E-4970-B8C9-7F8C62136A21}" type="pres">
      <dgm:prSet presAssocID="{490BC490-C63F-4555-9029-93D4589826FC}" presName="rootComposite1" presStyleCnt="0"/>
      <dgm:spPr/>
    </dgm:pt>
    <dgm:pt modelId="{D44D470D-EE16-4487-9255-8601AED29579}" type="pres">
      <dgm:prSet presAssocID="{490BC490-C63F-4555-9029-93D4589826FC}" presName="rootText1" presStyleLbl="node0" presStyleIdx="0" presStyleCnt="1" custScaleX="98713" custScaleY="49469" custLinFactY="-6543" custLinFactNeighborY="-100000">
        <dgm:presLayoutVars>
          <dgm:chPref val="3"/>
        </dgm:presLayoutVars>
      </dgm:prSet>
      <dgm:spPr/>
    </dgm:pt>
    <dgm:pt modelId="{64CE11FD-D364-47EC-9DC6-BC166EFA75F1}" type="pres">
      <dgm:prSet presAssocID="{490BC490-C63F-4555-9029-93D4589826FC}" presName="rootConnector1" presStyleLbl="node1" presStyleIdx="0" presStyleCnt="0"/>
      <dgm:spPr/>
    </dgm:pt>
    <dgm:pt modelId="{7B8CD399-02D2-4015-B767-0E1155D8906F}" type="pres">
      <dgm:prSet presAssocID="{490BC490-C63F-4555-9029-93D4589826FC}" presName="hierChild2" presStyleCnt="0"/>
      <dgm:spPr/>
    </dgm:pt>
    <dgm:pt modelId="{86806A50-6B5A-4CEB-B6ED-6DFA6D5222F3}" type="pres">
      <dgm:prSet presAssocID="{AE95B84D-23D3-4B3E-8926-5D46692ACD79}" presName="Name37" presStyleLbl="parChTrans1D2" presStyleIdx="0" presStyleCnt="1"/>
      <dgm:spPr/>
    </dgm:pt>
    <dgm:pt modelId="{D34777EC-A73D-4434-BA5A-ED26C6C4A9B8}" type="pres">
      <dgm:prSet presAssocID="{09F8C396-D39C-4AA2-87EE-3B1C2AEE93E9}" presName="hierRoot2" presStyleCnt="0">
        <dgm:presLayoutVars>
          <dgm:hierBranch val="init"/>
        </dgm:presLayoutVars>
      </dgm:prSet>
      <dgm:spPr/>
    </dgm:pt>
    <dgm:pt modelId="{3EC0FDDE-E583-4A41-91C5-47A7112397F2}" type="pres">
      <dgm:prSet presAssocID="{09F8C396-D39C-4AA2-87EE-3B1C2AEE93E9}" presName="rootComposite" presStyleCnt="0"/>
      <dgm:spPr/>
    </dgm:pt>
    <dgm:pt modelId="{A7309C49-C6CF-49C8-8836-7EC418285B61}" type="pres">
      <dgm:prSet presAssocID="{09F8C396-D39C-4AA2-87EE-3B1C2AEE93E9}" presName="rootText" presStyleLbl="node2" presStyleIdx="0" presStyleCnt="1" custScaleX="85460" custScaleY="49469" custLinFactY="-9180" custLinFactNeighborY="-100000">
        <dgm:presLayoutVars>
          <dgm:chPref val="3"/>
        </dgm:presLayoutVars>
      </dgm:prSet>
      <dgm:spPr/>
    </dgm:pt>
    <dgm:pt modelId="{936F9DF4-6321-48B9-B9D8-6EA3D6AE6182}" type="pres">
      <dgm:prSet presAssocID="{09F8C396-D39C-4AA2-87EE-3B1C2AEE93E9}" presName="rootConnector" presStyleLbl="node2" presStyleIdx="0" presStyleCnt="1"/>
      <dgm:spPr/>
    </dgm:pt>
    <dgm:pt modelId="{25575FF7-436C-44F9-A068-E8E6FAA68DC1}" type="pres">
      <dgm:prSet presAssocID="{09F8C396-D39C-4AA2-87EE-3B1C2AEE93E9}" presName="hierChild4" presStyleCnt="0"/>
      <dgm:spPr/>
    </dgm:pt>
    <dgm:pt modelId="{C822BE6D-1789-4768-B348-73813D404825}" type="pres">
      <dgm:prSet presAssocID="{7DCADEE9-AFF8-46A5-9963-A6A67F56103C}" presName="Name37" presStyleLbl="parChTrans1D3" presStyleIdx="0" presStyleCnt="2"/>
      <dgm:spPr/>
    </dgm:pt>
    <dgm:pt modelId="{D786158F-8A96-4330-9921-28AEF0D2C332}" type="pres">
      <dgm:prSet presAssocID="{07759D76-41F8-487D-BA8E-6E874504E411}" presName="hierRoot2" presStyleCnt="0">
        <dgm:presLayoutVars>
          <dgm:hierBranch val="init"/>
        </dgm:presLayoutVars>
      </dgm:prSet>
      <dgm:spPr/>
    </dgm:pt>
    <dgm:pt modelId="{FB949674-D507-41EC-BBFD-B86673178209}" type="pres">
      <dgm:prSet presAssocID="{07759D76-41F8-487D-BA8E-6E874504E411}" presName="rootComposite" presStyleCnt="0"/>
      <dgm:spPr/>
    </dgm:pt>
    <dgm:pt modelId="{35432C89-6301-4778-8331-1FCA43FC27E1}" type="pres">
      <dgm:prSet presAssocID="{07759D76-41F8-487D-BA8E-6E874504E411}" presName="rootText" presStyleLbl="node3" presStyleIdx="0" presStyleCnt="2" custScaleX="85460" custScaleY="49469" custLinFactNeighborY="-59851">
        <dgm:presLayoutVars>
          <dgm:chPref val="3"/>
        </dgm:presLayoutVars>
      </dgm:prSet>
      <dgm:spPr/>
    </dgm:pt>
    <dgm:pt modelId="{0DDDB8CE-6B8A-42EB-9099-024B5FA592F2}" type="pres">
      <dgm:prSet presAssocID="{07759D76-41F8-487D-BA8E-6E874504E411}" presName="rootConnector" presStyleLbl="node3" presStyleIdx="0" presStyleCnt="2"/>
      <dgm:spPr/>
    </dgm:pt>
    <dgm:pt modelId="{5FCCA359-6BDD-4D4D-A991-AABD221097FE}" type="pres">
      <dgm:prSet presAssocID="{07759D76-41F8-487D-BA8E-6E874504E411}" presName="hierChild4" presStyleCnt="0"/>
      <dgm:spPr/>
    </dgm:pt>
    <dgm:pt modelId="{CBCB6555-FF32-4F7C-B4DE-094EE587E7F7}" type="pres">
      <dgm:prSet presAssocID="{252E9D4A-F4FF-4EFB-9016-6F8EE2483E60}" presName="Name37" presStyleLbl="parChTrans1D4" presStyleIdx="0" presStyleCnt="12"/>
      <dgm:spPr/>
    </dgm:pt>
    <dgm:pt modelId="{86EADF4A-6A3D-4BA5-9188-208D7BE81496}" type="pres">
      <dgm:prSet presAssocID="{90D6E817-EC08-48FB-B50F-0A21D74470B0}" presName="hierRoot2" presStyleCnt="0">
        <dgm:presLayoutVars>
          <dgm:hierBranch val="init"/>
        </dgm:presLayoutVars>
      </dgm:prSet>
      <dgm:spPr/>
    </dgm:pt>
    <dgm:pt modelId="{5B34FC4E-37A3-4CEB-9E3E-B94A86DF84C3}" type="pres">
      <dgm:prSet presAssocID="{90D6E817-EC08-48FB-B50F-0A21D74470B0}" presName="rootComposite" presStyleCnt="0"/>
      <dgm:spPr/>
    </dgm:pt>
    <dgm:pt modelId="{661FCC40-7B22-4C80-9E47-F431596F23DD}" type="pres">
      <dgm:prSet presAssocID="{90D6E817-EC08-48FB-B50F-0A21D74470B0}" presName="rootText" presStyleLbl="node4" presStyleIdx="0" presStyleCnt="12" custScaleX="85460" custScaleY="49469" custLinFactNeighborY="-5620">
        <dgm:presLayoutVars>
          <dgm:chPref val="3"/>
        </dgm:presLayoutVars>
      </dgm:prSet>
      <dgm:spPr/>
    </dgm:pt>
    <dgm:pt modelId="{A5916640-0150-41C7-899E-F9116469E3EF}" type="pres">
      <dgm:prSet presAssocID="{90D6E817-EC08-48FB-B50F-0A21D74470B0}" presName="rootConnector" presStyleLbl="node4" presStyleIdx="0" presStyleCnt="12"/>
      <dgm:spPr/>
    </dgm:pt>
    <dgm:pt modelId="{CBD068FC-E761-4771-978D-275B705E2718}" type="pres">
      <dgm:prSet presAssocID="{90D6E817-EC08-48FB-B50F-0A21D74470B0}" presName="hierChild4" presStyleCnt="0"/>
      <dgm:spPr/>
    </dgm:pt>
    <dgm:pt modelId="{466FDFCD-9C5B-4972-B910-2969896AA00B}" type="pres">
      <dgm:prSet presAssocID="{A48417DC-87FD-4C98-9FAE-7F9A9B8AE584}" presName="Name37" presStyleLbl="parChTrans1D4" presStyleIdx="1" presStyleCnt="12"/>
      <dgm:spPr/>
    </dgm:pt>
    <dgm:pt modelId="{92076F49-DFA2-41EF-B1D6-8BA0C412D4DA}" type="pres">
      <dgm:prSet presAssocID="{FBCEEAB8-1377-49A9-8811-828E24F6275A}" presName="hierRoot2" presStyleCnt="0">
        <dgm:presLayoutVars>
          <dgm:hierBranch val="init"/>
        </dgm:presLayoutVars>
      </dgm:prSet>
      <dgm:spPr/>
    </dgm:pt>
    <dgm:pt modelId="{28BF35A7-0B84-4DC0-B88F-BB626B9EA68B}" type="pres">
      <dgm:prSet presAssocID="{FBCEEAB8-1377-49A9-8811-828E24F6275A}" presName="rootComposite" presStyleCnt="0"/>
      <dgm:spPr/>
    </dgm:pt>
    <dgm:pt modelId="{1D0BE894-0DB0-4CD1-976D-47AC25F02DC5}" type="pres">
      <dgm:prSet presAssocID="{FBCEEAB8-1377-49A9-8811-828E24F6275A}" presName="rootText" presStyleLbl="node4" presStyleIdx="1" presStyleCnt="12" custScaleX="85460" custScaleY="49469" custLinFactNeighborY="26696">
        <dgm:presLayoutVars>
          <dgm:chPref val="3"/>
        </dgm:presLayoutVars>
      </dgm:prSet>
      <dgm:spPr/>
    </dgm:pt>
    <dgm:pt modelId="{BA147ED7-0364-48DE-AADF-4686E0F5E5C5}" type="pres">
      <dgm:prSet presAssocID="{FBCEEAB8-1377-49A9-8811-828E24F6275A}" presName="rootConnector" presStyleLbl="node4" presStyleIdx="1" presStyleCnt="12"/>
      <dgm:spPr/>
    </dgm:pt>
    <dgm:pt modelId="{512C4806-F265-474D-BF2C-1E6AF3F6EE3C}" type="pres">
      <dgm:prSet presAssocID="{FBCEEAB8-1377-49A9-8811-828E24F6275A}" presName="hierChild4" presStyleCnt="0"/>
      <dgm:spPr/>
    </dgm:pt>
    <dgm:pt modelId="{A514936C-B246-42A9-BE58-30EFDE3247A5}" type="pres">
      <dgm:prSet presAssocID="{FBCEEAB8-1377-49A9-8811-828E24F6275A}" presName="hierChild5" presStyleCnt="0"/>
      <dgm:spPr/>
    </dgm:pt>
    <dgm:pt modelId="{7FA986F2-CA54-46A0-A459-B2BEA661681E}" type="pres">
      <dgm:prSet presAssocID="{AB87E2BA-0930-4100-AB1F-7D3736FBABEC}" presName="Name37" presStyleLbl="parChTrans1D4" presStyleIdx="2" presStyleCnt="12"/>
      <dgm:spPr/>
    </dgm:pt>
    <dgm:pt modelId="{9A4182DB-04A7-4F35-BBDB-4393326ED7CB}" type="pres">
      <dgm:prSet presAssocID="{0215EED2-265E-4218-A2A3-C057387C862C}" presName="hierRoot2" presStyleCnt="0">
        <dgm:presLayoutVars>
          <dgm:hierBranch val="init"/>
        </dgm:presLayoutVars>
      </dgm:prSet>
      <dgm:spPr/>
    </dgm:pt>
    <dgm:pt modelId="{02CF6C0A-6D86-4835-ADB1-DDA48B47F23F}" type="pres">
      <dgm:prSet presAssocID="{0215EED2-265E-4218-A2A3-C057387C862C}" presName="rootComposite" presStyleCnt="0"/>
      <dgm:spPr/>
    </dgm:pt>
    <dgm:pt modelId="{16D7E95C-4D1E-4BE0-B995-2B366B9BCC5E}" type="pres">
      <dgm:prSet presAssocID="{0215EED2-265E-4218-A2A3-C057387C862C}" presName="rootText" presStyleLbl="node4" presStyleIdx="2" presStyleCnt="12" custScaleX="85460" custScaleY="49469" custLinFactNeighborY="-5620">
        <dgm:presLayoutVars>
          <dgm:chPref val="3"/>
        </dgm:presLayoutVars>
      </dgm:prSet>
      <dgm:spPr/>
    </dgm:pt>
    <dgm:pt modelId="{527207FF-BF5A-4B19-8C1E-088F6CFFD258}" type="pres">
      <dgm:prSet presAssocID="{0215EED2-265E-4218-A2A3-C057387C862C}" presName="rootConnector" presStyleLbl="node4" presStyleIdx="2" presStyleCnt="12"/>
      <dgm:spPr/>
    </dgm:pt>
    <dgm:pt modelId="{E681FF37-EF86-4472-83CD-14085430C760}" type="pres">
      <dgm:prSet presAssocID="{0215EED2-265E-4218-A2A3-C057387C862C}" presName="hierChild4" presStyleCnt="0"/>
      <dgm:spPr/>
    </dgm:pt>
    <dgm:pt modelId="{D49D3C90-D4C5-4E80-B05A-55F8ED949B90}" type="pres">
      <dgm:prSet presAssocID="{0215EED2-265E-4218-A2A3-C057387C862C}" presName="hierChild5" presStyleCnt="0"/>
      <dgm:spPr/>
    </dgm:pt>
    <dgm:pt modelId="{77E1B260-B17E-4219-97FF-C17FCA0A7EF1}" type="pres">
      <dgm:prSet presAssocID="{90D6E817-EC08-48FB-B50F-0A21D74470B0}" presName="hierChild5" presStyleCnt="0"/>
      <dgm:spPr/>
    </dgm:pt>
    <dgm:pt modelId="{DE0440AA-2AEA-4010-98ED-70F6186C3DED}" type="pres">
      <dgm:prSet presAssocID="{BEB94DD2-9EF0-41E1-B26D-FA3F8EAA56FF}" presName="Name37" presStyleLbl="parChTrans1D4" presStyleIdx="3" presStyleCnt="12"/>
      <dgm:spPr/>
    </dgm:pt>
    <dgm:pt modelId="{D1E1A6BE-43D8-4D6E-9778-07F22F20275B}" type="pres">
      <dgm:prSet presAssocID="{095DFED6-1EC9-4AC4-9676-06FC20B4044E}" presName="hierRoot2" presStyleCnt="0">
        <dgm:presLayoutVars>
          <dgm:hierBranch val="init"/>
        </dgm:presLayoutVars>
      </dgm:prSet>
      <dgm:spPr/>
    </dgm:pt>
    <dgm:pt modelId="{D7C993F7-48F8-4F48-A574-F0CBA901D509}" type="pres">
      <dgm:prSet presAssocID="{095DFED6-1EC9-4AC4-9676-06FC20B4044E}" presName="rootComposite" presStyleCnt="0"/>
      <dgm:spPr/>
    </dgm:pt>
    <dgm:pt modelId="{27C4F648-F233-40A9-89E5-61349B044361}" type="pres">
      <dgm:prSet presAssocID="{095DFED6-1EC9-4AC4-9676-06FC20B4044E}" presName="rootText" presStyleLbl="node4" presStyleIdx="3" presStyleCnt="12" custScaleX="85460" custScaleY="49469" custLinFactNeighborY="-5620">
        <dgm:presLayoutVars>
          <dgm:chPref val="3"/>
        </dgm:presLayoutVars>
      </dgm:prSet>
      <dgm:spPr/>
    </dgm:pt>
    <dgm:pt modelId="{ED262043-348A-4C45-9495-DC1716051505}" type="pres">
      <dgm:prSet presAssocID="{095DFED6-1EC9-4AC4-9676-06FC20B4044E}" presName="rootConnector" presStyleLbl="node4" presStyleIdx="3" presStyleCnt="12"/>
      <dgm:spPr/>
    </dgm:pt>
    <dgm:pt modelId="{10444F1B-8AA2-47DF-B25E-529A9F0B6A89}" type="pres">
      <dgm:prSet presAssocID="{095DFED6-1EC9-4AC4-9676-06FC20B4044E}" presName="hierChild4" presStyleCnt="0"/>
      <dgm:spPr/>
    </dgm:pt>
    <dgm:pt modelId="{8C639583-A978-4524-AE47-4C958A0C63BE}" type="pres">
      <dgm:prSet presAssocID="{A06A6613-C10B-4662-8A66-F5B5E3FC7D03}" presName="Name37" presStyleLbl="parChTrans1D4" presStyleIdx="4" presStyleCnt="12"/>
      <dgm:spPr/>
    </dgm:pt>
    <dgm:pt modelId="{1D22B600-7AF0-42D4-88AE-13770F2831DE}" type="pres">
      <dgm:prSet presAssocID="{F223577C-5879-444E-96B3-0BE342692BF0}" presName="hierRoot2" presStyleCnt="0">
        <dgm:presLayoutVars>
          <dgm:hierBranch val="init"/>
        </dgm:presLayoutVars>
      </dgm:prSet>
      <dgm:spPr/>
    </dgm:pt>
    <dgm:pt modelId="{9CAA735A-2981-49FA-BFD5-0F333E87F069}" type="pres">
      <dgm:prSet presAssocID="{F223577C-5879-444E-96B3-0BE342692BF0}" presName="rootComposite" presStyleCnt="0"/>
      <dgm:spPr/>
    </dgm:pt>
    <dgm:pt modelId="{EBF53269-3B97-486E-9A44-0993E8514B00}" type="pres">
      <dgm:prSet presAssocID="{F223577C-5879-444E-96B3-0BE342692BF0}" presName="rootText" presStyleLbl="node4" presStyleIdx="4" presStyleCnt="12" custScaleX="85460" custScaleY="49469" custLinFactNeighborY="26696">
        <dgm:presLayoutVars>
          <dgm:chPref val="3"/>
        </dgm:presLayoutVars>
      </dgm:prSet>
      <dgm:spPr/>
    </dgm:pt>
    <dgm:pt modelId="{E1CAB0FC-9E30-4ACD-A90E-3A445AAC8F2B}" type="pres">
      <dgm:prSet presAssocID="{F223577C-5879-444E-96B3-0BE342692BF0}" presName="rootConnector" presStyleLbl="node4" presStyleIdx="4" presStyleCnt="12"/>
      <dgm:spPr/>
    </dgm:pt>
    <dgm:pt modelId="{4D3583A0-CB9A-4818-A160-C48171337728}" type="pres">
      <dgm:prSet presAssocID="{F223577C-5879-444E-96B3-0BE342692BF0}" presName="hierChild4" presStyleCnt="0"/>
      <dgm:spPr/>
    </dgm:pt>
    <dgm:pt modelId="{C3EE96C5-CDF1-4003-B648-C2512F1A2858}" type="pres">
      <dgm:prSet presAssocID="{F223577C-5879-444E-96B3-0BE342692BF0}" presName="hierChild5" presStyleCnt="0"/>
      <dgm:spPr/>
    </dgm:pt>
    <dgm:pt modelId="{18934C46-5F92-4E42-9FE1-28A84C0C73CD}" type="pres">
      <dgm:prSet presAssocID="{FBB7D881-17BD-4A2B-9BF6-BD526BB13A4E}" presName="Name37" presStyleLbl="parChTrans1D4" presStyleIdx="5" presStyleCnt="12"/>
      <dgm:spPr/>
    </dgm:pt>
    <dgm:pt modelId="{945F474A-A3DC-404F-AB0D-BA6509A79503}" type="pres">
      <dgm:prSet presAssocID="{B8D52193-F470-4954-B043-22AABDF1939E}" presName="hierRoot2" presStyleCnt="0">
        <dgm:presLayoutVars>
          <dgm:hierBranch val="init"/>
        </dgm:presLayoutVars>
      </dgm:prSet>
      <dgm:spPr/>
    </dgm:pt>
    <dgm:pt modelId="{9B5192F7-43EB-432F-A112-6BDB508FC793}" type="pres">
      <dgm:prSet presAssocID="{B8D52193-F470-4954-B043-22AABDF1939E}" presName="rootComposite" presStyleCnt="0"/>
      <dgm:spPr/>
    </dgm:pt>
    <dgm:pt modelId="{4D28D59A-2A9F-4587-81BD-B86AE13786EC}" type="pres">
      <dgm:prSet presAssocID="{B8D52193-F470-4954-B043-22AABDF1939E}" presName="rootText" presStyleLbl="node4" presStyleIdx="5" presStyleCnt="12" custScaleX="85460" custScaleY="49469" custLinFactNeighborY="-5620">
        <dgm:presLayoutVars>
          <dgm:chPref val="3"/>
        </dgm:presLayoutVars>
      </dgm:prSet>
      <dgm:spPr/>
    </dgm:pt>
    <dgm:pt modelId="{9000CB60-CA5C-45BF-BC6B-3AD0CBFB44B3}" type="pres">
      <dgm:prSet presAssocID="{B8D52193-F470-4954-B043-22AABDF1939E}" presName="rootConnector" presStyleLbl="node4" presStyleIdx="5" presStyleCnt="12"/>
      <dgm:spPr/>
    </dgm:pt>
    <dgm:pt modelId="{3335CE6B-AC70-4751-BC90-22C11CA6AED3}" type="pres">
      <dgm:prSet presAssocID="{B8D52193-F470-4954-B043-22AABDF1939E}" presName="hierChild4" presStyleCnt="0"/>
      <dgm:spPr/>
    </dgm:pt>
    <dgm:pt modelId="{04942180-DAB6-4BBF-87FA-8545EC9B7484}" type="pres">
      <dgm:prSet presAssocID="{B8D52193-F470-4954-B043-22AABDF1939E}" presName="hierChild5" presStyleCnt="0"/>
      <dgm:spPr/>
    </dgm:pt>
    <dgm:pt modelId="{C9728E3F-6866-431B-AFD1-C7D86B05E4CD}" type="pres">
      <dgm:prSet presAssocID="{095DFED6-1EC9-4AC4-9676-06FC20B4044E}" presName="hierChild5" presStyleCnt="0"/>
      <dgm:spPr/>
    </dgm:pt>
    <dgm:pt modelId="{6D16EC5F-37AB-43D5-BCDD-3B5D4B61D5BD}" type="pres">
      <dgm:prSet presAssocID="{07759D76-41F8-487D-BA8E-6E874504E411}" presName="hierChild5" presStyleCnt="0"/>
      <dgm:spPr/>
    </dgm:pt>
    <dgm:pt modelId="{37FE6EEB-C0AA-4052-A2FD-469EE92D2827}" type="pres">
      <dgm:prSet presAssocID="{BA5CB22D-7B02-4933-A280-8CD0241A101F}" presName="Name37" presStyleLbl="parChTrans1D3" presStyleIdx="1" presStyleCnt="2"/>
      <dgm:spPr/>
    </dgm:pt>
    <dgm:pt modelId="{13892B38-76A4-4E1E-AE6A-FD0BC4D0EC9E}" type="pres">
      <dgm:prSet presAssocID="{B067D6B6-FAB4-4A4F-AD88-AD997F850683}" presName="hierRoot2" presStyleCnt="0">
        <dgm:presLayoutVars>
          <dgm:hierBranch val="init"/>
        </dgm:presLayoutVars>
      </dgm:prSet>
      <dgm:spPr/>
    </dgm:pt>
    <dgm:pt modelId="{BDFDE7C1-E628-459E-909D-CEAECA2A36E1}" type="pres">
      <dgm:prSet presAssocID="{B067D6B6-FAB4-4A4F-AD88-AD997F850683}" presName="rootComposite" presStyleCnt="0"/>
      <dgm:spPr/>
    </dgm:pt>
    <dgm:pt modelId="{C5A8D05C-7C83-46F8-81B0-83DDB0B1743A}" type="pres">
      <dgm:prSet presAssocID="{B067D6B6-FAB4-4A4F-AD88-AD997F850683}" presName="rootText" presStyleLbl="node3" presStyleIdx="1" presStyleCnt="2" custScaleX="85460" custScaleY="49469" custLinFactNeighborY="-59851">
        <dgm:presLayoutVars>
          <dgm:chPref val="3"/>
        </dgm:presLayoutVars>
      </dgm:prSet>
      <dgm:spPr/>
    </dgm:pt>
    <dgm:pt modelId="{8BF2D2D9-02F9-4252-BC2A-EF58D4C0ED17}" type="pres">
      <dgm:prSet presAssocID="{B067D6B6-FAB4-4A4F-AD88-AD997F850683}" presName="rootConnector" presStyleLbl="node3" presStyleIdx="1" presStyleCnt="2"/>
      <dgm:spPr/>
    </dgm:pt>
    <dgm:pt modelId="{3B098936-8323-4104-A5F7-EA706883BF47}" type="pres">
      <dgm:prSet presAssocID="{B067D6B6-FAB4-4A4F-AD88-AD997F850683}" presName="hierChild4" presStyleCnt="0"/>
      <dgm:spPr/>
    </dgm:pt>
    <dgm:pt modelId="{05F58F52-2C74-45A7-93DF-3995506D570C}" type="pres">
      <dgm:prSet presAssocID="{BF53B458-0BE2-4F63-8554-7574E78F4DD3}" presName="Name37" presStyleLbl="parChTrans1D4" presStyleIdx="6" presStyleCnt="12"/>
      <dgm:spPr/>
    </dgm:pt>
    <dgm:pt modelId="{B8376B31-B2D3-494E-8A2C-00032948405C}" type="pres">
      <dgm:prSet presAssocID="{AA294349-B8DF-473A-8FFD-E65195CF1ED6}" presName="hierRoot2" presStyleCnt="0">
        <dgm:presLayoutVars>
          <dgm:hierBranch val="init"/>
        </dgm:presLayoutVars>
      </dgm:prSet>
      <dgm:spPr/>
    </dgm:pt>
    <dgm:pt modelId="{F0BB9636-EF0F-4CFE-A031-BDC150B6D51C}" type="pres">
      <dgm:prSet presAssocID="{AA294349-B8DF-473A-8FFD-E65195CF1ED6}" presName="rootComposite" presStyleCnt="0"/>
      <dgm:spPr/>
    </dgm:pt>
    <dgm:pt modelId="{8AB5F1B1-6C48-4DE4-BB2D-FF9F0B3D90E2}" type="pres">
      <dgm:prSet presAssocID="{AA294349-B8DF-473A-8FFD-E65195CF1ED6}" presName="rootText" presStyleLbl="node4" presStyleIdx="6" presStyleCnt="12" custScaleX="85460" custScaleY="49469" custLinFactNeighborY="-5620">
        <dgm:presLayoutVars>
          <dgm:chPref val="3"/>
        </dgm:presLayoutVars>
      </dgm:prSet>
      <dgm:spPr/>
    </dgm:pt>
    <dgm:pt modelId="{028A4E2B-457E-44CF-91C7-3763E35D5114}" type="pres">
      <dgm:prSet presAssocID="{AA294349-B8DF-473A-8FFD-E65195CF1ED6}" presName="rootConnector" presStyleLbl="node4" presStyleIdx="6" presStyleCnt="12"/>
      <dgm:spPr/>
    </dgm:pt>
    <dgm:pt modelId="{81BE495C-D45B-43D8-8597-6534B3616FF0}" type="pres">
      <dgm:prSet presAssocID="{AA294349-B8DF-473A-8FFD-E65195CF1ED6}" presName="hierChild4" presStyleCnt="0"/>
      <dgm:spPr/>
    </dgm:pt>
    <dgm:pt modelId="{EB9D91BE-C256-46AE-8A29-3D9D1D604789}" type="pres">
      <dgm:prSet presAssocID="{A5954545-F3B3-431B-8C98-2CCA44CB8166}" presName="Name37" presStyleLbl="parChTrans1D4" presStyleIdx="7" presStyleCnt="12"/>
      <dgm:spPr/>
    </dgm:pt>
    <dgm:pt modelId="{7E487914-652D-41C9-96A8-EFACB1DBAC56}" type="pres">
      <dgm:prSet presAssocID="{620C5711-0202-4E6C-86A3-C448042AECC7}" presName="hierRoot2" presStyleCnt="0">
        <dgm:presLayoutVars>
          <dgm:hierBranch val="init"/>
        </dgm:presLayoutVars>
      </dgm:prSet>
      <dgm:spPr/>
    </dgm:pt>
    <dgm:pt modelId="{137F1CD5-AFB2-4D35-8A6E-85AD67FF2137}" type="pres">
      <dgm:prSet presAssocID="{620C5711-0202-4E6C-86A3-C448042AECC7}" presName="rootComposite" presStyleCnt="0"/>
      <dgm:spPr/>
    </dgm:pt>
    <dgm:pt modelId="{FB094FD5-DD75-446E-BB3E-98D3D22F4DC8}" type="pres">
      <dgm:prSet presAssocID="{620C5711-0202-4E6C-86A3-C448042AECC7}" presName="rootText" presStyleLbl="node4" presStyleIdx="7" presStyleCnt="12" custScaleX="85460" custScaleY="49469" custLinFactNeighborY="26696">
        <dgm:presLayoutVars>
          <dgm:chPref val="3"/>
        </dgm:presLayoutVars>
      </dgm:prSet>
      <dgm:spPr/>
    </dgm:pt>
    <dgm:pt modelId="{75E85F26-7498-45C3-AD8F-5B3E7F2CF716}" type="pres">
      <dgm:prSet presAssocID="{620C5711-0202-4E6C-86A3-C448042AECC7}" presName="rootConnector" presStyleLbl="node4" presStyleIdx="7" presStyleCnt="12"/>
      <dgm:spPr/>
    </dgm:pt>
    <dgm:pt modelId="{56DF268A-2D32-4587-8240-7852C531245A}" type="pres">
      <dgm:prSet presAssocID="{620C5711-0202-4E6C-86A3-C448042AECC7}" presName="hierChild4" presStyleCnt="0"/>
      <dgm:spPr/>
    </dgm:pt>
    <dgm:pt modelId="{79090E46-CF24-4D10-9D96-60ACA44B4DD7}" type="pres">
      <dgm:prSet presAssocID="{620C5711-0202-4E6C-86A3-C448042AECC7}" presName="hierChild5" presStyleCnt="0"/>
      <dgm:spPr/>
    </dgm:pt>
    <dgm:pt modelId="{0DAB5CA2-EE19-4B42-AEEF-2B421F4F8092}" type="pres">
      <dgm:prSet presAssocID="{371CD393-476E-4D99-B25B-52FAC43B9FCF}" presName="Name37" presStyleLbl="parChTrans1D4" presStyleIdx="8" presStyleCnt="12"/>
      <dgm:spPr/>
    </dgm:pt>
    <dgm:pt modelId="{BFEBB487-06EE-4ECC-B936-BD046FF74FA3}" type="pres">
      <dgm:prSet presAssocID="{0836B9D2-1ED7-4356-BC58-3F4F865D7423}" presName="hierRoot2" presStyleCnt="0">
        <dgm:presLayoutVars>
          <dgm:hierBranch val="init"/>
        </dgm:presLayoutVars>
      </dgm:prSet>
      <dgm:spPr/>
    </dgm:pt>
    <dgm:pt modelId="{7D8C4F61-FA27-4DC5-9FE1-BA38ABB8FAAC}" type="pres">
      <dgm:prSet presAssocID="{0836B9D2-1ED7-4356-BC58-3F4F865D7423}" presName="rootComposite" presStyleCnt="0"/>
      <dgm:spPr/>
    </dgm:pt>
    <dgm:pt modelId="{C1AF6E1D-2A45-499D-BA84-3DB540794583}" type="pres">
      <dgm:prSet presAssocID="{0836B9D2-1ED7-4356-BC58-3F4F865D7423}" presName="rootText" presStyleLbl="node4" presStyleIdx="8" presStyleCnt="12" custScaleX="85460" custScaleY="49469" custLinFactNeighborY="-5620">
        <dgm:presLayoutVars>
          <dgm:chPref val="3"/>
        </dgm:presLayoutVars>
      </dgm:prSet>
      <dgm:spPr/>
    </dgm:pt>
    <dgm:pt modelId="{DACF2401-7296-4730-9B09-5DFD228083F4}" type="pres">
      <dgm:prSet presAssocID="{0836B9D2-1ED7-4356-BC58-3F4F865D7423}" presName="rootConnector" presStyleLbl="node4" presStyleIdx="8" presStyleCnt="12"/>
      <dgm:spPr/>
    </dgm:pt>
    <dgm:pt modelId="{F906C442-A5CE-409A-B69B-012D030C8E15}" type="pres">
      <dgm:prSet presAssocID="{0836B9D2-1ED7-4356-BC58-3F4F865D7423}" presName="hierChild4" presStyleCnt="0"/>
      <dgm:spPr/>
    </dgm:pt>
    <dgm:pt modelId="{0C6259F6-1C7D-41DE-9899-33742B5AF347}" type="pres">
      <dgm:prSet presAssocID="{0836B9D2-1ED7-4356-BC58-3F4F865D7423}" presName="hierChild5" presStyleCnt="0"/>
      <dgm:spPr/>
    </dgm:pt>
    <dgm:pt modelId="{B971D44E-B851-4608-9608-60B737EF6451}" type="pres">
      <dgm:prSet presAssocID="{AA294349-B8DF-473A-8FFD-E65195CF1ED6}" presName="hierChild5" presStyleCnt="0"/>
      <dgm:spPr/>
    </dgm:pt>
    <dgm:pt modelId="{44F99533-816F-48B5-9544-8C3A36E3AE82}" type="pres">
      <dgm:prSet presAssocID="{D21258F1-20DA-4814-9441-AA915AD9FA6C}" presName="Name37" presStyleLbl="parChTrans1D4" presStyleIdx="9" presStyleCnt="12"/>
      <dgm:spPr/>
    </dgm:pt>
    <dgm:pt modelId="{76B5144C-4633-48BD-82E1-81C2605FCA8B}" type="pres">
      <dgm:prSet presAssocID="{6D27A124-8472-4948-A15F-5BD160AF4B44}" presName="hierRoot2" presStyleCnt="0">
        <dgm:presLayoutVars>
          <dgm:hierBranch val="init"/>
        </dgm:presLayoutVars>
      </dgm:prSet>
      <dgm:spPr/>
    </dgm:pt>
    <dgm:pt modelId="{E86BA959-AA32-47F5-9C72-1EFFE1B469FC}" type="pres">
      <dgm:prSet presAssocID="{6D27A124-8472-4948-A15F-5BD160AF4B44}" presName="rootComposite" presStyleCnt="0"/>
      <dgm:spPr/>
    </dgm:pt>
    <dgm:pt modelId="{4B7B44C4-9153-4BF1-AA34-58850DDF53F5}" type="pres">
      <dgm:prSet presAssocID="{6D27A124-8472-4948-A15F-5BD160AF4B44}" presName="rootText" presStyleLbl="node4" presStyleIdx="9" presStyleCnt="12" custScaleX="85460" custScaleY="49469" custLinFactNeighborY="-5620">
        <dgm:presLayoutVars>
          <dgm:chPref val="3"/>
        </dgm:presLayoutVars>
      </dgm:prSet>
      <dgm:spPr/>
    </dgm:pt>
    <dgm:pt modelId="{E162B637-EAD8-4536-B714-10F2E293E71D}" type="pres">
      <dgm:prSet presAssocID="{6D27A124-8472-4948-A15F-5BD160AF4B44}" presName="rootConnector" presStyleLbl="node4" presStyleIdx="9" presStyleCnt="12"/>
      <dgm:spPr/>
    </dgm:pt>
    <dgm:pt modelId="{4BA7333B-A0C5-4182-8C43-0D59A55D92AB}" type="pres">
      <dgm:prSet presAssocID="{6D27A124-8472-4948-A15F-5BD160AF4B44}" presName="hierChild4" presStyleCnt="0"/>
      <dgm:spPr/>
    </dgm:pt>
    <dgm:pt modelId="{165D12F7-C70D-487B-B22E-DE70AFDE57DB}" type="pres">
      <dgm:prSet presAssocID="{50D2C39B-7B52-45EB-BE6D-BE40CD37A3C1}" presName="Name37" presStyleLbl="parChTrans1D4" presStyleIdx="10" presStyleCnt="12"/>
      <dgm:spPr/>
    </dgm:pt>
    <dgm:pt modelId="{FBA54D61-407F-4B88-BB26-821F007967A6}" type="pres">
      <dgm:prSet presAssocID="{39235AE6-B721-4C2D-BFB7-5C8DC2585C18}" presName="hierRoot2" presStyleCnt="0">
        <dgm:presLayoutVars>
          <dgm:hierBranch val="init"/>
        </dgm:presLayoutVars>
      </dgm:prSet>
      <dgm:spPr/>
    </dgm:pt>
    <dgm:pt modelId="{F08744D9-92AA-4289-A9C0-CE585C80F0AB}" type="pres">
      <dgm:prSet presAssocID="{39235AE6-B721-4C2D-BFB7-5C8DC2585C18}" presName="rootComposite" presStyleCnt="0"/>
      <dgm:spPr/>
    </dgm:pt>
    <dgm:pt modelId="{965C41F5-B087-410C-B98B-AA6ECA194C64}" type="pres">
      <dgm:prSet presAssocID="{39235AE6-B721-4C2D-BFB7-5C8DC2585C18}" presName="rootText" presStyleLbl="node4" presStyleIdx="10" presStyleCnt="12" custScaleX="85460" custScaleY="49469" custLinFactNeighborY="26696">
        <dgm:presLayoutVars>
          <dgm:chPref val="3"/>
        </dgm:presLayoutVars>
      </dgm:prSet>
      <dgm:spPr/>
    </dgm:pt>
    <dgm:pt modelId="{646B8CF0-D86E-456D-9D6E-DA87B5BEA8DC}" type="pres">
      <dgm:prSet presAssocID="{39235AE6-B721-4C2D-BFB7-5C8DC2585C18}" presName="rootConnector" presStyleLbl="node4" presStyleIdx="10" presStyleCnt="12"/>
      <dgm:spPr/>
    </dgm:pt>
    <dgm:pt modelId="{D0BA74B1-F04C-4EC3-AE53-4EB977380C80}" type="pres">
      <dgm:prSet presAssocID="{39235AE6-B721-4C2D-BFB7-5C8DC2585C18}" presName="hierChild4" presStyleCnt="0"/>
      <dgm:spPr/>
    </dgm:pt>
    <dgm:pt modelId="{F9E853BA-51C5-44FC-930F-5F0E5F81FD9E}" type="pres">
      <dgm:prSet presAssocID="{39235AE6-B721-4C2D-BFB7-5C8DC2585C18}" presName="hierChild5" presStyleCnt="0"/>
      <dgm:spPr/>
    </dgm:pt>
    <dgm:pt modelId="{89231712-7ED5-4B68-B989-D8F0EE0C595E}" type="pres">
      <dgm:prSet presAssocID="{8EFF1B27-E4D2-4E23-AAB5-1A3C5561BDDF}" presName="Name37" presStyleLbl="parChTrans1D4" presStyleIdx="11" presStyleCnt="12"/>
      <dgm:spPr/>
    </dgm:pt>
    <dgm:pt modelId="{86945E2C-1C74-48FA-B113-0E427497F081}" type="pres">
      <dgm:prSet presAssocID="{6035A2CC-F070-4000-A1A1-871C53B3DE6B}" presName="hierRoot2" presStyleCnt="0">
        <dgm:presLayoutVars>
          <dgm:hierBranch val="init"/>
        </dgm:presLayoutVars>
      </dgm:prSet>
      <dgm:spPr/>
    </dgm:pt>
    <dgm:pt modelId="{7F972CDE-8A14-4C78-8477-14970A5A76CE}" type="pres">
      <dgm:prSet presAssocID="{6035A2CC-F070-4000-A1A1-871C53B3DE6B}" presName="rootComposite" presStyleCnt="0"/>
      <dgm:spPr/>
    </dgm:pt>
    <dgm:pt modelId="{CE963799-5C99-4AC2-B0CC-257D51AD4DB8}" type="pres">
      <dgm:prSet presAssocID="{6035A2CC-F070-4000-A1A1-871C53B3DE6B}" presName="rootText" presStyleLbl="node4" presStyleIdx="11" presStyleCnt="12" custScaleX="85460" custScaleY="49469" custLinFactNeighborY="-5620">
        <dgm:presLayoutVars>
          <dgm:chPref val="3"/>
        </dgm:presLayoutVars>
      </dgm:prSet>
      <dgm:spPr/>
    </dgm:pt>
    <dgm:pt modelId="{C080CD98-5534-480E-91B4-F228074CF913}" type="pres">
      <dgm:prSet presAssocID="{6035A2CC-F070-4000-A1A1-871C53B3DE6B}" presName="rootConnector" presStyleLbl="node4" presStyleIdx="11" presStyleCnt="12"/>
      <dgm:spPr/>
    </dgm:pt>
    <dgm:pt modelId="{5C8EF1A5-4A19-47A8-8870-5BFE2F4A5553}" type="pres">
      <dgm:prSet presAssocID="{6035A2CC-F070-4000-A1A1-871C53B3DE6B}" presName="hierChild4" presStyleCnt="0"/>
      <dgm:spPr/>
    </dgm:pt>
    <dgm:pt modelId="{E8690A88-4985-4447-9437-63BC58DAE5C0}" type="pres">
      <dgm:prSet presAssocID="{6035A2CC-F070-4000-A1A1-871C53B3DE6B}" presName="hierChild5" presStyleCnt="0"/>
      <dgm:spPr/>
    </dgm:pt>
    <dgm:pt modelId="{EB634ADF-F21E-455F-8C9C-21031764DF94}" type="pres">
      <dgm:prSet presAssocID="{6D27A124-8472-4948-A15F-5BD160AF4B44}" presName="hierChild5" presStyleCnt="0"/>
      <dgm:spPr/>
    </dgm:pt>
    <dgm:pt modelId="{C43ED55C-6301-45C5-AC8A-9793F0FB64EC}" type="pres">
      <dgm:prSet presAssocID="{B067D6B6-FAB4-4A4F-AD88-AD997F850683}" presName="hierChild5" presStyleCnt="0"/>
      <dgm:spPr/>
    </dgm:pt>
    <dgm:pt modelId="{0AC92679-C43F-47F5-AD37-67BEA220521E}" type="pres">
      <dgm:prSet presAssocID="{09F8C396-D39C-4AA2-87EE-3B1C2AEE93E9}" presName="hierChild5" presStyleCnt="0"/>
      <dgm:spPr/>
    </dgm:pt>
    <dgm:pt modelId="{5589ACBF-7D9D-4D03-8759-840D297EC6B9}" type="pres">
      <dgm:prSet presAssocID="{490BC490-C63F-4555-9029-93D4589826FC}" presName="hierChild3" presStyleCnt="0"/>
      <dgm:spPr/>
    </dgm:pt>
  </dgm:ptLst>
  <dgm:cxnLst>
    <dgm:cxn modelId="{6C2AE300-1773-4B18-A559-126D8B5CF5BC}" type="presOf" srcId="{B067D6B6-FAB4-4A4F-AD88-AD997F850683}" destId="{C5A8D05C-7C83-46F8-81B0-83DDB0B1743A}" srcOrd="0" destOrd="0" presId="urn:microsoft.com/office/officeart/2005/8/layout/orgChart1"/>
    <dgm:cxn modelId="{60779B02-A80A-4752-9A7F-D7236EE0A53D}" srcId="{09F8C396-D39C-4AA2-87EE-3B1C2AEE93E9}" destId="{07759D76-41F8-487D-BA8E-6E874504E411}" srcOrd="0" destOrd="0" parTransId="{7DCADEE9-AFF8-46A5-9963-A6A67F56103C}" sibTransId="{C064C5A7-CE87-4FB4-A592-84A90D94CE12}"/>
    <dgm:cxn modelId="{CFD16D0B-6777-40AC-AEEE-68EB876FE9DF}" type="presOf" srcId="{09F8C396-D39C-4AA2-87EE-3B1C2AEE93E9}" destId="{A7309C49-C6CF-49C8-8836-7EC418285B61}" srcOrd="0" destOrd="0" presId="urn:microsoft.com/office/officeart/2005/8/layout/orgChart1"/>
    <dgm:cxn modelId="{486CDA0E-C356-4FD1-B3EB-45EE18AD5E4C}" srcId="{07759D76-41F8-487D-BA8E-6E874504E411}" destId="{90D6E817-EC08-48FB-B50F-0A21D74470B0}" srcOrd="0" destOrd="0" parTransId="{252E9D4A-F4FF-4EFB-9016-6F8EE2483E60}" sibTransId="{FED1D17E-2CF9-442E-AC3B-F79709E5BB13}"/>
    <dgm:cxn modelId="{8084C210-F86E-4B6D-8DEC-78ABE868E432}" type="presOf" srcId="{07759D76-41F8-487D-BA8E-6E874504E411}" destId="{0DDDB8CE-6B8A-42EB-9099-024B5FA592F2}" srcOrd="1" destOrd="0" presId="urn:microsoft.com/office/officeart/2005/8/layout/orgChart1"/>
    <dgm:cxn modelId="{A7FEF223-8DCA-4628-ADED-A95FB23713D0}" type="presOf" srcId="{AB87E2BA-0930-4100-AB1F-7D3736FBABEC}" destId="{7FA986F2-CA54-46A0-A459-B2BEA661681E}" srcOrd="0" destOrd="0" presId="urn:microsoft.com/office/officeart/2005/8/layout/orgChart1"/>
    <dgm:cxn modelId="{E5028928-BFCB-4886-ABB7-89AC48BA0605}" type="presOf" srcId="{7DCADEE9-AFF8-46A5-9963-A6A67F56103C}" destId="{C822BE6D-1789-4768-B348-73813D404825}" srcOrd="0" destOrd="0" presId="urn:microsoft.com/office/officeart/2005/8/layout/orgChart1"/>
    <dgm:cxn modelId="{453C122A-3D48-4C24-A09B-F5F439EC5E52}" type="presOf" srcId="{A48417DC-87FD-4C98-9FAE-7F9A9B8AE584}" destId="{466FDFCD-9C5B-4972-B910-2969896AA00B}" srcOrd="0" destOrd="0" presId="urn:microsoft.com/office/officeart/2005/8/layout/orgChart1"/>
    <dgm:cxn modelId="{72278A2A-CE5E-469A-BDD8-EE490471C1BB}" srcId="{490BC490-C63F-4555-9029-93D4589826FC}" destId="{09F8C396-D39C-4AA2-87EE-3B1C2AEE93E9}" srcOrd="0" destOrd="0" parTransId="{AE95B84D-23D3-4B3E-8926-5D46692ACD79}" sibTransId="{F6C00B42-8B8D-4F9F-B4E7-67CF68109CFA}"/>
    <dgm:cxn modelId="{7B5D102E-0EA1-4ACA-BC86-84E70FB84CE7}" type="presOf" srcId="{6D27A124-8472-4948-A15F-5BD160AF4B44}" destId="{4B7B44C4-9153-4BF1-AA34-58850DDF53F5}" srcOrd="0" destOrd="0" presId="urn:microsoft.com/office/officeart/2005/8/layout/orgChart1"/>
    <dgm:cxn modelId="{D07DCC2F-5666-4C78-9037-88AE14D5C9CF}" srcId="{6D27A124-8472-4948-A15F-5BD160AF4B44}" destId="{6035A2CC-F070-4000-A1A1-871C53B3DE6B}" srcOrd="1" destOrd="0" parTransId="{8EFF1B27-E4D2-4E23-AAB5-1A3C5561BDDF}" sibTransId="{771C9038-7053-42A1-A687-98B79B254D89}"/>
    <dgm:cxn modelId="{8A81AD32-4A6A-4F0B-A454-EF985527E169}" type="presOf" srcId="{BA5CB22D-7B02-4933-A280-8CD0241A101F}" destId="{37FE6EEB-C0AA-4052-A2FD-469EE92D2827}" srcOrd="0" destOrd="0" presId="urn:microsoft.com/office/officeart/2005/8/layout/orgChart1"/>
    <dgm:cxn modelId="{44CC7437-DACF-42DC-A79C-5FBDAA4200D6}" type="presOf" srcId="{0215EED2-265E-4218-A2A3-C057387C862C}" destId="{16D7E95C-4D1E-4BE0-B995-2B366B9BCC5E}" srcOrd="0" destOrd="0" presId="urn:microsoft.com/office/officeart/2005/8/layout/orgChart1"/>
    <dgm:cxn modelId="{0AD7B83B-AB6E-40BC-94DF-B1E928206174}" type="presOf" srcId="{BEB94DD2-9EF0-41E1-B26D-FA3F8EAA56FF}" destId="{DE0440AA-2AEA-4010-98ED-70F6186C3DED}" srcOrd="0" destOrd="0" presId="urn:microsoft.com/office/officeart/2005/8/layout/orgChart1"/>
    <dgm:cxn modelId="{572FD13B-E9BA-4C1F-B834-64CB3924A661}" type="presOf" srcId="{90D6E817-EC08-48FB-B50F-0A21D74470B0}" destId="{661FCC40-7B22-4C80-9E47-F431596F23DD}" srcOrd="0" destOrd="0" presId="urn:microsoft.com/office/officeart/2005/8/layout/orgChart1"/>
    <dgm:cxn modelId="{8E31D33E-E702-4E22-B541-E1A29A149400}" srcId="{AA294349-B8DF-473A-8FFD-E65195CF1ED6}" destId="{620C5711-0202-4E6C-86A3-C448042AECC7}" srcOrd="0" destOrd="0" parTransId="{A5954545-F3B3-431B-8C98-2CCA44CB8166}" sibTransId="{09464D64-5DAF-400B-8551-A5B6E7B7C56C}"/>
    <dgm:cxn modelId="{3B9B3C40-F889-497C-9E8B-8050E1B63138}" type="presOf" srcId="{09F8C396-D39C-4AA2-87EE-3B1C2AEE93E9}" destId="{936F9DF4-6321-48B9-B9D8-6EA3D6AE6182}" srcOrd="1" destOrd="0" presId="urn:microsoft.com/office/officeart/2005/8/layout/orgChart1"/>
    <dgm:cxn modelId="{BF7CAA5D-478A-4FFC-AD2C-64C515D0038F}" srcId="{EC901E22-CE2C-49B5-8018-D770A0CC466C}" destId="{490BC490-C63F-4555-9029-93D4589826FC}" srcOrd="0" destOrd="0" parTransId="{42725296-34D0-4287-9C3F-8DE4B7C86BA8}" sibTransId="{19D53391-4A6D-4D81-AA3F-67F84D7BB50F}"/>
    <dgm:cxn modelId="{FAC51D45-AF18-4E27-BBA3-91729FF0334E}" srcId="{09F8C396-D39C-4AA2-87EE-3B1C2AEE93E9}" destId="{B067D6B6-FAB4-4A4F-AD88-AD997F850683}" srcOrd="1" destOrd="0" parTransId="{BA5CB22D-7B02-4933-A280-8CD0241A101F}" sibTransId="{0CEDDFB5-EBCF-44A8-A88B-9882E74DA58C}"/>
    <dgm:cxn modelId="{E5464F45-F340-4A49-8E67-E4112DD42FA3}" type="presOf" srcId="{B067D6B6-FAB4-4A4F-AD88-AD997F850683}" destId="{8BF2D2D9-02F9-4252-BC2A-EF58D4C0ED17}" srcOrd="1" destOrd="0" presId="urn:microsoft.com/office/officeart/2005/8/layout/orgChart1"/>
    <dgm:cxn modelId="{2D4D8F65-EE76-45BB-A2CB-0153B0475E6C}" srcId="{095DFED6-1EC9-4AC4-9676-06FC20B4044E}" destId="{B8D52193-F470-4954-B043-22AABDF1939E}" srcOrd="1" destOrd="0" parTransId="{FBB7D881-17BD-4A2B-9BF6-BD526BB13A4E}" sibTransId="{8009220D-EB42-4BBE-B265-63F5F3E00638}"/>
    <dgm:cxn modelId="{19D9F166-CCDF-4C4A-85CD-04C982239990}" type="presOf" srcId="{0215EED2-265E-4218-A2A3-C057387C862C}" destId="{527207FF-BF5A-4B19-8C1E-088F6CFFD258}" srcOrd="1" destOrd="0" presId="urn:microsoft.com/office/officeart/2005/8/layout/orgChart1"/>
    <dgm:cxn modelId="{CA8C7C69-AE01-4539-84AC-0A17C8301C39}" type="presOf" srcId="{B8D52193-F470-4954-B043-22AABDF1939E}" destId="{9000CB60-CA5C-45BF-BC6B-3AD0CBFB44B3}" srcOrd="1" destOrd="0" presId="urn:microsoft.com/office/officeart/2005/8/layout/orgChart1"/>
    <dgm:cxn modelId="{092F196A-F06A-40CC-BCEA-00720CB9646C}" srcId="{90D6E817-EC08-48FB-B50F-0A21D74470B0}" destId="{FBCEEAB8-1377-49A9-8811-828E24F6275A}" srcOrd="0" destOrd="0" parTransId="{A48417DC-87FD-4C98-9FAE-7F9A9B8AE584}" sibTransId="{90B3A376-FB72-4DB9-A48B-3AC5DC1420AE}"/>
    <dgm:cxn modelId="{9C15226D-F9CE-48BF-B674-686CA1E599CD}" type="presOf" srcId="{6035A2CC-F070-4000-A1A1-871C53B3DE6B}" destId="{C080CD98-5534-480E-91B4-F228074CF913}" srcOrd="1" destOrd="0" presId="urn:microsoft.com/office/officeart/2005/8/layout/orgChart1"/>
    <dgm:cxn modelId="{C62E6C6E-C53C-422A-BFB5-2BF68D3F00EF}" type="presOf" srcId="{D21258F1-20DA-4814-9441-AA915AD9FA6C}" destId="{44F99533-816F-48B5-9544-8C3A36E3AE82}" srcOrd="0" destOrd="0" presId="urn:microsoft.com/office/officeart/2005/8/layout/orgChart1"/>
    <dgm:cxn modelId="{70C79151-143C-49BF-833B-908B5F782CCC}" type="presOf" srcId="{252E9D4A-F4FF-4EFB-9016-6F8EE2483E60}" destId="{CBCB6555-FF32-4F7C-B4DE-094EE587E7F7}" srcOrd="0" destOrd="0" presId="urn:microsoft.com/office/officeart/2005/8/layout/orgChart1"/>
    <dgm:cxn modelId="{9DFB5253-A28B-406C-9610-A2FF599950D2}" type="presOf" srcId="{50D2C39B-7B52-45EB-BE6D-BE40CD37A3C1}" destId="{165D12F7-C70D-487B-B22E-DE70AFDE57DB}" srcOrd="0" destOrd="0" presId="urn:microsoft.com/office/officeart/2005/8/layout/orgChart1"/>
    <dgm:cxn modelId="{50E4B953-FE51-46A1-9113-E0CE22267173}" type="presOf" srcId="{490BC490-C63F-4555-9029-93D4589826FC}" destId="{D44D470D-EE16-4487-9255-8601AED29579}" srcOrd="0" destOrd="0" presId="urn:microsoft.com/office/officeart/2005/8/layout/orgChart1"/>
    <dgm:cxn modelId="{7EA52A54-14E2-49E2-A105-3220FAE91CCE}" srcId="{AA294349-B8DF-473A-8FFD-E65195CF1ED6}" destId="{0836B9D2-1ED7-4356-BC58-3F4F865D7423}" srcOrd="1" destOrd="0" parTransId="{371CD393-476E-4D99-B25B-52FAC43B9FCF}" sibTransId="{762AA0B9-EA0C-4C1E-9BD6-2652514AEBB3}"/>
    <dgm:cxn modelId="{77380158-AA28-4AFF-A657-0640F3141E2D}" type="presOf" srcId="{AA294349-B8DF-473A-8FFD-E65195CF1ED6}" destId="{8AB5F1B1-6C48-4DE4-BB2D-FF9F0B3D90E2}" srcOrd="0" destOrd="0" presId="urn:microsoft.com/office/officeart/2005/8/layout/orgChart1"/>
    <dgm:cxn modelId="{F72C5559-F915-433B-950B-71C316014FF0}" type="presOf" srcId="{371CD393-476E-4D99-B25B-52FAC43B9FCF}" destId="{0DAB5CA2-EE19-4B42-AEEF-2B421F4F8092}" srcOrd="0" destOrd="0" presId="urn:microsoft.com/office/officeart/2005/8/layout/orgChart1"/>
    <dgm:cxn modelId="{8726D279-308B-4CFB-BF0B-D8367ABEAB43}" type="presOf" srcId="{620C5711-0202-4E6C-86A3-C448042AECC7}" destId="{75E85F26-7498-45C3-AD8F-5B3E7F2CF716}" srcOrd="1" destOrd="0" presId="urn:microsoft.com/office/officeart/2005/8/layout/orgChart1"/>
    <dgm:cxn modelId="{9CA06480-83C9-4401-9834-13A8DFDDEDCC}" type="presOf" srcId="{AA294349-B8DF-473A-8FFD-E65195CF1ED6}" destId="{028A4E2B-457E-44CF-91C7-3763E35D5114}" srcOrd="1" destOrd="0" presId="urn:microsoft.com/office/officeart/2005/8/layout/orgChart1"/>
    <dgm:cxn modelId="{22D16C80-4E0B-468A-A160-F95C19BC1536}" type="presOf" srcId="{39235AE6-B721-4C2D-BFB7-5C8DC2585C18}" destId="{646B8CF0-D86E-456D-9D6E-DA87B5BEA8DC}" srcOrd="1" destOrd="0" presId="urn:microsoft.com/office/officeart/2005/8/layout/orgChart1"/>
    <dgm:cxn modelId="{C328C380-0A15-409B-845B-AFC047F479CE}" type="presOf" srcId="{FBCEEAB8-1377-49A9-8811-828E24F6275A}" destId="{BA147ED7-0364-48DE-AADF-4686E0F5E5C5}" srcOrd="1" destOrd="0" presId="urn:microsoft.com/office/officeart/2005/8/layout/orgChart1"/>
    <dgm:cxn modelId="{7A343983-A3D1-4B44-A3CB-A0548296A24B}" type="presOf" srcId="{BF53B458-0BE2-4F63-8554-7574E78F4DD3}" destId="{05F58F52-2C74-45A7-93DF-3995506D570C}" srcOrd="0" destOrd="0" presId="urn:microsoft.com/office/officeart/2005/8/layout/orgChart1"/>
    <dgm:cxn modelId="{A989EE8A-6BB5-4FBC-A97C-357C1828E69F}" srcId="{B067D6B6-FAB4-4A4F-AD88-AD997F850683}" destId="{AA294349-B8DF-473A-8FFD-E65195CF1ED6}" srcOrd="0" destOrd="0" parTransId="{BF53B458-0BE2-4F63-8554-7574E78F4DD3}" sibTransId="{EAA44F32-CD10-430F-A206-F604B5FF06DD}"/>
    <dgm:cxn modelId="{BF5F7594-C6E8-4A2C-A27E-C35DB3984C29}" type="presOf" srcId="{FBCEEAB8-1377-49A9-8811-828E24F6275A}" destId="{1D0BE894-0DB0-4CD1-976D-47AC25F02DC5}" srcOrd="0" destOrd="0" presId="urn:microsoft.com/office/officeart/2005/8/layout/orgChart1"/>
    <dgm:cxn modelId="{A517F297-807F-4B6B-A941-5055DC5A4080}" type="presOf" srcId="{0836B9D2-1ED7-4356-BC58-3F4F865D7423}" destId="{DACF2401-7296-4730-9B09-5DFD228083F4}" srcOrd="1" destOrd="0" presId="urn:microsoft.com/office/officeart/2005/8/layout/orgChart1"/>
    <dgm:cxn modelId="{CC25C69B-EE11-4942-96B4-E6D80C37C744}" type="presOf" srcId="{90D6E817-EC08-48FB-B50F-0A21D74470B0}" destId="{A5916640-0150-41C7-899E-F9116469E3EF}" srcOrd="1" destOrd="0" presId="urn:microsoft.com/office/officeart/2005/8/layout/orgChart1"/>
    <dgm:cxn modelId="{13ABCA9C-4BF2-45A8-8139-BE05B830B44B}" type="presOf" srcId="{39235AE6-B721-4C2D-BFB7-5C8DC2585C18}" destId="{965C41F5-B087-410C-B98B-AA6ECA194C64}" srcOrd="0" destOrd="0" presId="urn:microsoft.com/office/officeart/2005/8/layout/orgChart1"/>
    <dgm:cxn modelId="{D4C7989F-7E83-4A55-9D45-2FC6FCDE1217}" type="presOf" srcId="{0836B9D2-1ED7-4356-BC58-3F4F865D7423}" destId="{C1AF6E1D-2A45-499D-BA84-3DB540794583}" srcOrd="0" destOrd="0" presId="urn:microsoft.com/office/officeart/2005/8/layout/orgChart1"/>
    <dgm:cxn modelId="{4357F9A7-8A87-4CD4-8D5C-E683080DC851}" type="presOf" srcId="{095DFED6-1EC9-4AC4-9676-06FC20B4044E}" destId="{27C4F648-F233-40A9-89E5-61349B044361}" srcOrd="0" destOrd="0" presId="urn:microsoft.com/office/officeart/2005/8/layout/orgChart1"/>
    <dgm:cxn modelId="{A56976AA-8778-4A34-9172-A4095DE03A72}" type="presOf" srcId="{EC901E22-CE2C-49B5-8018-D770A0CC466C}" destId="{474A0277-C9AD-4D08-8865-0A3FC7719775}" srcOrd="0" destOrd="0" presId="urn:microsoft.com/office/officeart/2005/8/layout/orgChart1"/>
    <dgm:cxn modelId="{A3968AAA-5E15-4899-AC15-680EAE06ED98}" type="presOf" srcId="{B8D52193-F470-4954-B043-22AABDF1939E}" destId="{4D28D59A-2A9F-4587-81BD-B86AE13786EC}" srcOrd="0" destOrd="0" presId="urn:microsoft.com/office/officeart/2005/8/layout/orgChart1"/>
    <dgm:cxn modelId="{934DC7AC-F8CE-493D-9E07-51C91126CCF5}" srcId="{095DFED6-1EC9-4AC4-9676-06FC20B4044E}" destId="{F223577C-5879-444E-96B3-0BE342692BF0}" srcOrd="0" destOrd="0" parTransId="{A06A6613-C10B-4662-8A66-F5B5E3FC7D03}" sibTransId="{9048453B-1A9A-439F-BF1F-B2B34385A005}"/>
    <dgm:cxn modelId="{8605CFAC-2998-47FD-A5F0-A14D89B3B75C}" type="presOf" srcId="{8EFF1B27-E4D2-4E23-AAB5-1A3C5561BDDF}" destId="{89231712-7ED5-4B68-B989-D8F0EE0C595E}" srcOrd="0" destOrd="0" presId="urn:microsoft.com/office/officeart/2005/8/layout/orgChart1"/>
    <dgm:cxn modelId="{82B6B5B0-FA99-4F14-9C69-3F1841605714}" type="presOf" srcId="{6D27A124-8472-4948-A15F-5BD160AF4B44}" destId="{E162B637-EAD8-4536-B714-10F2E293E71D}" srcOrd="1" destOrd="0" presId="urn:microsoft.com/office/officeart/2005/8/layout/orgChart1"/>
    <dgm:cxn modelId="{A397A1B9-4A0C-4F61-8E2E-C73B4AC8C43A}" type="presOf" srcId="{F223577C-5879-444E-96B3-0BE342692BF0}" destId="{EBF53269-3B97-486E-9A44-0993E8514B00}" srcOrd="0" destOrd="0" presId="urn:microsoft.com/office/officeart/2005/8/layout/orgChart1"/>
    <dgm:cxn modelId="{D3AB14BF-4793-4B77-B23D-9131F227FFB5}" type="presOf" srcId="{F223577C-5879-444E-96B3-0BE342692BF0}" destId="{E1CAB0FC-9E30-4ACD-A90E-3A445AAC8F2B}" srcOrd="1" destOrd="0" presId="urn:microsoft.com/office/officeart/2005/8/layout/orgChart1"/>
    <dgm:cxn modelId="{D177EFBF-D1D0-4CD4-8EBA-64439CE56861}" type="presOf" srcId="{AE95B84D-23D3-4B3E-8926-5D46692ACD79}" destId="{86806A50-6B5A-4CEB-B6ED-6DFA6D5222F3}" srcOrd="0" destOrd="0" presId="urn:microsoft.com/office/officeart/2005/8/layout/orgChart1"/>
    <dgm:cxn modelId="{4EA3A4C3-5B23-4AC5-B7D4-A0035CC497C7}" type="presOf" srcId="{6035A2CC-F070-4000-A1A1-871C53B3DE6B}" destId="{CE963799-5C99-4AC2-B0CC-257D51AD4DB8}" srcOrd="0" destOrd="0" presId="urn:microsoft.com/office/officeart/2005/8/layout/orgChart1"/>
    <dgm:cxn modelId="{A268BEC5-B544-46B2-98BB-17D288E5C167}" srcId="{B067D6B6-FAB4-4A4F-AD88-AD997F850683}" destId="{6D27A124-8472-4948-A15F-5BD160AF4B44}" srcOrd="1" destOrd="0" parTransId="{D21258F1-20DA-4814-9441-AA915AD9FA6C}" sibTransId="{2DE59278-8DA9-41B2-895B-55964E1D6C67}"/>
    <dgm:cxn modelId="{BA3303C7-46B9-4A58-BC3B-86833A1DC7DB}" type="presOf" srcId="{620C5711-0202-4E6C-86A3-C448042AECC7}" destId="{FB094FD5-DD75-446E-BB3E-98D3D22F4DC8}" srcOrd="0" destOrd="0" presId="urn:microsoft.com/office/officeart/2005/8/layout/orgChart1"/>
    <dgm:cxn modelId="{2D7105D5-6F89-4252-9C79-CB5854180685}" srcId="{90D6E817-EC08-48FB-B50F-0A21D74470B0}" destId="{0215EED2-265E-4218-A2A3-C057387C862C}" srcOrd="1" destOrd="0" parTransId="{AB87E2BA-0930-4100-AB1F-7D3736FBABEC}" sibTransId="{8B64BCF0-C0D4-4075-AB26-E3688B5B26B9}"/>
    <dgm:cxn modelId="{E945DADC-7BA7-45F2-8ED2-95F4DDF3F7ED}" type="presOf" srcId="{095DFED6-1EC9-4AC4-9676-06FC20B4044E}" destId="{ED262043-348A-4C45-9495-DC1716051505}" srcOrd="1" destOrd="0" presId="urn:microsoft.com/office/officeart/2005/8/layout/orgChart1"/>
    <dgm:cxn modelId="{74594FE1-C07A-43AC-A235-77179211EB3F}" type="presOf" srcId="{A5954545-F3B3-431B-8C98-2CCA44CB8166}" destId="{EB9D91BE-C256-46AE-8A29-3D9D1D604789}" srcOrd="0" destOrd="0" presId="urn:microsoft.com/office/officeart/2005/8/layout/orgChart1"/>
    <dgm:cxn modelId="{28CAD7E1-42B2-493F-9BE3-FE9EED7C4DB4}" type="presOf" srcId="{FBB7D881-17BD-4A2B-9BF6-BD526BB13A4E}" destId="{18934C46-5F92-4E42-9FE1-28A84C0C73CD}" srcOrd="0" destOrd="0" presId="urn:microsoft.com/office/officeart/2005/8/layout/orgChart1"/>
    <dgm:cxn modelId="{C60518E6-BE05-4DB0-A5E9-195814E2D036}" type="presOf" srcId="{A06A6613-C10B-4662-8A66-F5B5E3FC7D03}" destId="{8C639583-A978-4524-AE47-4C958A0C63BE}" srcOrd="0" destOrd="0" presId="urn:microsoft.com/office/officeart/2005/8/layout/orgChart1"/>
    <dgm:cxn modelId="{CE205DE9-15FB-4743-968D-6D43A27B8649}" srcId="{6D27A124-8472-4948-A15F-5BD160AF4B44}" destId="{39235AE6-B721-4C2D-BFB7-5C8DC2585C18}" srcOrd="0" destOrd="0" parTransId="{50D2C39B-7B52-45EB-BE6D-BE40CD37A3C1}" sibTransId="{0A231FCD-63BF-4632-8912-D6E6EFB37890}"/>
    <dgm:cxn modelId="{77194AEE-6172-4E91-9830-AC51E6483929}" type="presOf" srcId="{490BC490-C63F-4555-9029-93D4589826FC}" destId="{64CE11FD-D364-47EC-9DC6-BC166EFA75F1}" srcOrd="1" destOrd="0" presId="urn:microsoft.com/office/officeart/2005/8/layout/orgChart1"/>
    <dgm:cxn modelId="{00EF96F0-2D65-4994-B482-87C1D2E82BF5}" type="presOf" srcId="{07759D76-41F8-487D-BA8E-6E874504E411}" destId="{35432C89-6301-4778-8331-1FCA43FC27E1}" srcOrd="0" destOrd="0" presId="urn:microsoft.com/office/officeart/2005/8/layout/orgChart1"/>
    <dgm:cxn modelId="{989483FA-DE43-4CF0-93FE-65F7B1DD4F9D}" srcId="{07759D76-41F8-487D-BA8E-6E874504E411}" destId="{095DFED6-1EC9-4AC4-9676-06FC20B4044E}" srcOrd="1" destOrd="0" parTransId="{BEB94DD2-9EF0-41E1-B26D-FA3F8EAA56FF}" sibTransId="{3C6A30FB-4691-48B0-82C8-B4D14C82C35E}"/>
    <dgm:cxn modelId="{6991878D-BD06-48E6-8980-E76D5C78CF2C}" type="presParOf" srcId="{474A0277-C9AD-4D08-8865-0A3FC7719775}" destId="{D50E3310-E6A6-49BB-BF3C-E6AC0A68B251}" srcOrd="0" destOrd="0" presId="urn:microsoft.com/office/officeart/2005/8/layout/orgChart1"/>
    <dgm:cxn modelId="{F109F395-4CA2-4259-9439-E787924E0403}" type="presParOf" srcId="{D50E3310-E6A6-49BB-BF3C-E6AC0A68B251}" destId="{B930BBE6-648E-4970-B8C9-7F8C62136A21}" srcOrd="0" destOrd="0" presId="urn:microsoft.com/office/officeart/2005/8/layout/orgChart1"/>
    <dgm:cxn modelId="{7763207E-5DDC-42B9-9E4A-315D40065AC4}" type="presParOf" srcId="{B930BBE6-648E-4970-B8C9-7F8C62136A21}" destId="{D44D470D-EE16-4487-9255-8601AED29579}" srcOrd="0" destOrd="0" presId="urn:microsoft.com/office/officeart/2005/8/layout/orgChart1"/>
    <dgm:cxn modelId="{FA923ADD-D035-400F-8A1A-0E2B1CDE888B}" type="presParOf" srcId="{B930BBE6-648E-4970-B8C9-7F8C62136A21}" destId="{64CE11FD-D364-47EC-9DC6-BC166EFA75F1}" srcOrd="1" destOrd="0" presId="urn:microsoft.com/office/officeart/2005/8/layout/orgChart1"/>
    <dgm:cxn modelId="{7E741C73-E4B2-46A8-BF02-85CF5C8EE288}" type="presParOf" srcId="{D50E3310-E6A6-49BB-BF3C-E6AC0A68B251}" destId="{7B8CD399-02D2-4015-B767-0E1155D8906F}" srcOrd="1" destOrd="0" presId="urn:microsoft.com/office/officeart/2005/8/layout/orgChart1"/>
    <dgm:cxn modelId="{B143BBF3-C8DC-47FF-B8A1-9A8A65EBF651}" type="presParOf" srcId="{7B8CD399-02D2-4015-B767-0E1155D8906F}" destId="{86806A50-6B5A-4CEB-B6ED-6DFA6D5222F3}" srcOrd="0" destOrd="0" presId="urn:microsoft.com/office/officeart/2005/8/layout/orgChart1"/>
    <dgm:cxn modelId="{E4F175B1-3C7E-426E-A1D8-4B9CCECC62BE}" type="presParOf" srcId="{7B8CD399-02D2-4015-B767-0E1155D8906F}" destId="{D34777EC-A73D-4434-BA5A-ED26C6C4A9B8}" srcOrd="1" destOrd="0" presId="urn:microsoft.com/office/officeart/2005/8/layout/orgChart1"/>
    <dgm:cxn modelId="{CF917552-3DB3-4A7A-933C-6A5CAF6C5D54}" type="presParOf" srcId="{D34777EC-A73D-4434-BA5A-ED26C6C4A9B8}" destId="{3EC0FDDE-E583-4A41-91C5-47A7112397F2}" srcOrd="0" destOrd="0" presId="urn:microsoft.com/office/officeart/2005/8/layout/orgChart1"/>
    <dgm:cxn modelId="{4790F7CD-48C8-4FB0-8D84-83093D7C5309}" type="presParOf" srcId="{3EC0FDDE-E583-4A41-91C5-47A7112397F2}" destId="{A7309C49-C6CF-49C8-8836-7EC418285B61}" srcOrd="0" destOrd="0" presId="urn:microsoft.com/office/officeart/2005/8/layout/orgChart1"/>
    <dgm:cxn modelId="{C270110D-AB43-4BE1-8A95-CB4E06441770}" type="presParOf" srcId="{3EC0FDDE-E583-4A41-91C5-47A7112397F2}" destId="{936F9DF4-6321-48B9-B9D8-6EA3D6AE6182}" srcOrd="1" destOrd="0" presId="urn:microsoft.com/office/officeart/2005/8/layout/orgChart1"/>
    <dgm:cxn modelId="{D9CB4B54-2491-4441-BA2C-7EE7A0F0E989}" type="presParOf" srcId="{D34777EC-A73D-4434-BA5A-ED26C6C4A9B8}" destId="{25575FF7-436C-44F9-A068-E8E6FAA68DC1}" srcOrd="1" destOrd="0" presId="urn:microsoft.com/office/officeart/2005/8/layout/orgChart1"/>
    <dgm:cxn modelId="{609E4564-2C96-4A75-8951-74E1F7BDC8A7}" type="presParOf" srcId="{25575FF7-436C-44F9-A068-E8E6FAA68DC1}" destId="{C822BE6D-1789-4768-B348-73813D404825}" srcOrd="0" destOrd="0" presId="urn:microsoft.com/office/officeart/2005/8/layout/orgChart1"/>
    <dgm:cxn modelId="{823E8C12-193A-4633-A315-8BEA1B4813B0}" type="presParOf" srcId="{25575FF7-436C-44F9-A068-E8E6FAA68DC1}" destId="{D786158F-8A96-4330-9921-28AEF0D2C332}" srcOrd="1" destOrd="0" presId="urn:microsoft.com/office/officeart/2005/8/layout/orgChart1"/>
    <dgm:cxn modelId="{26FF8970-EFE0-4261-8043-4E9B3BB329BB}" type="presParOf" srcId="{D786158F-8A96-4330-9921-28AEF0D2C332}" destId="{FB949674-D507-41EC-BBFD-B86673178209}" srcOrd="0" destOrd="0" presId="urn:microsoft.com/office/officeart/2005/8/layout/orgChart1"/>
    <dgm:cxn modelId="{66891626-0D88-4EE9-BCD1-A2155C68EAD0}" type="presParOf" srcId="{FB949674-D507-41EC-BBFD-B86673178209}" destId="{35432C89-6301-4778-8331-1FCA43FC27E1}" srcOrd="0" destOrd="0" presId="urn:microsoft.com/office/officeart/2005/8/layout/orgChart1"/>
    <dgm:cxn modelId="{3D6EA42A-EF30-4AA7-BC0E-5F07D0DC3877}" type="presParOf" srcId="{FB949674-D507-41EC-BBFD-B86673178209}" destId="{0DDDB8CE-6B8A-42EB-9099-024B5FA592F2}" srcOrd="1" destOrd="0" presId="urn:microsoft.com/office/officeart/2005/8/layout/orgChart1"/>
    <dgm:cxn modelId="{A8BC1867-E944-4954-A0D2-7156BABA859B}" type="presParOf" srcId="{D786158F-8A96-4330-9921-28AEF0D2C332}" destId="{5FCCA359-6BDD-4D4D-A991-AABD221097FE}" srcOrd="1" destOrd="0" presId="urn:microsoft.com/office/officeart/2005/8/layout/orgChart1"/>
    <dgm:cxn modelId="{876CC677-4E9F-42EF-A7B1-25FF468800CF}" type="presParOf" srcId="{5FCCA359-6BDD-4D4D-A991-AABD221097FE}" destId="{CBCB6555-FF32-4F7C-B4DE-094EE587E7F7}" srcOrd="0" destOrd="0" presId="urn:microsoft.com/office/officeart/2005/8/layout/orgChart1"/>
    <dgm:cxn modelId="{A941B604-E4D2-4BB3-B33B-76E55EB1FF15}" type="presParOf" srcId="{5FCCA359-6BDD-4D4D-A991-AABD221097FE}" destId="{86EADF4A-6A3D-4BA5-9188-208D7BE81496}" srcOrd="1" destOrd="0" presId="urn:microsoft.com/office/officeart/2005/8/layout/orgChart1"/>
    <dgm:cxn modelId="{DD1FD2EF-670F-453D-AFC5-0215385BF565}" type="presParOf" srcId="{86EADF4A-6A3D-4BA5-9188-208D7BE81496}" destId="{5B34FC4E-37A3-4CEB-9E3E-B94A86DF84C3}" srcOrd="0" destOrd="0" presId="urn:microsoft.com/office/officeart/2005/8/layout/orgChart1"/>
    <dgm:cxn modelId="{059EE92D-DF7E-4224-9AD1-48FCC2FF8CEB}" type="presParOf" srcId="{5B34FC4E-37A3-4CEB-9E3E-B94A86DF84C3}" destId="{661FCC40-7B22-4C80-9E47-F431596F23DD}" srcOrd="0" destOrd="0" presId="urn:microsoft.com/office/officeart/2005/8/layout/orgChart1"/>
    <dgm:cxn modelId="{0B951C5E-6854-4F2E-AB0F-FAD9276C6A85}" type="presParOf" srcId="{5B34FC4E-37A3-4CEB-9E3E-B94A86DF84C3}" destId="{A5916640-0150-41C7-899E-F9116469E3EF}" srcOrd="1" destOrd="0" presId="urn:microsoft.com/office/officeart/2005/8/layout/orgChart1"/>
    <dgm:cxn modelId="{EE9AD9A2-BF15-4FE1-AD20-202BAF6ED6DB}" type="presParOf" srcId="{86EADF4A-6A3D-4BA5-9188-208D7BE81496}" destId="{CBD068FC-E761-4771-978D-275B705E2718}" srcOrd="1" destOrd="0" presId="urn:microsoft.com/office/officeart/2005/8/layout/orgChart1"/>
    <dgm:cxn modelId="{717A8E30-592A-4AA4-825A-6B609CDBDF6F}" type="presParOf" srcId="{CBD068FC-E761-4771-978D-275B705E2718}" destId="{466FDFCD-9C5B-4972-B910-2969896AA00B}" srcOrd="0" destOrd="0" presId="urn:microsoft.com/office/officeart/2005/8/layout/orgChart1"/>
    <dgm:cxn modelId="{BD5531F0-45FF-4514-BFB3-5A02D9802702}" type="presParOf" srcId="{CBD068FC-E761-4771-978D-275B705E2718}" destId="{92076F49-DFA2-41EF-B1D6-8BA0C412D4DA}" srcOrd="1" destOrd="0" presId="urn:microsoft.com/office/officeart/2005/8/layout/orgChart1"/>
    <dgm:cxn modelId="{1CD2BBFC-DBDA-4FAC-9651-026258FD39F0}" type="presParOf" srcId="{92076F49-DFA2-41EF-B1D6-8BA0C412D4DA}" destId="{28BF35A7-0B84-4DC0-B88F-BB626B9EA68B}" srcOrd="0" destOrd="0" presId="urn:microsoft.com/office/officeart/2005/8/layout/orgChart1"/>
    <dgm:cxn modelId="{1E83B484-CB21-48F1-BE3F-BB5F6919C277}" type="presParOf" srcId="{28BF35A7-0B84-4DC0-B88F-BB626B9EA68B}" destId="{1D0BE894-0DB0-4CD1-976D-47AC25F02DC5}" srcOrd="0" destOrd="0" presId="urn:microsoft.com/office/officeart/2005/8/layout/orgChart1"/>
    <dgm:cxn modelId="{CC820F52-FACE-4EBA-B4DF-866E74BBB7F9}" type="presParOf" srcId="{28BF35A7-0B84-4DC0-B88F-BB626B9EA68B}" destId="{BA147ED7-0364-48DE-AADF-4686E0F5E5C5}" srcOrd="1" destOrd="0" presId="urn:microsoft.com/office/officeart/2005/8/layout/orgChart1"/>
    <dgm:cxn modelId="{0C40A166-EDB6-48F6-BB50-9F876BB8D73E}" type="presParOf" srcId="{92076F49-DFA2-41EF-B1D6-8BA0C412D4DA}" destId="{512C4806-F265-474D-BF2C-1E6AF3F6EE3C}" srcOrd="1" destOrd="0" presId="urn:microsoft.com/office/officeart/2005/8/layout/orgChart1"/>
    <dgm:cxn modelId="{C2BDDCA3-6BD5-40FC-B101-D1BB5F8CF8F0}" type="presParOf" srcId="{92076F49-DFA2-41EF-B1D6-8BA0C412D4DA}" destId="{A514936C-B246-42A9-BE58-30EFDE3247A5}" srcOrd="2" destOrd="0" presId="urn:microsoft.com/office/officeart/2005/8/layout/orgChart1"/>
    <dgm:cxn modelId="{202F9CF4-26D7-4E39-8745-D48E782B01AF}" type="presParOf" srcId="{CBD068FC-E761-4771-978D-275B705E2718}" destId="{7FA986F2-CA54-46A0-A459-B2BEA661681E}" srcOrd="2" destOrd="0" presId="urn:microsoft.com/office/officeart/2005/8/layout/orgChart1"/>
    <dgm:cxn modelId="{A1939297-8146-485B-B0C3-3FE0295FB4C1}" type="presParOf" srcId="{CBD068FC-E761-4771-978D-275B705E2718}" destId="{9A4182DB-04A7-4F35-BBDB-4393326ED7CB}" srcOrd="3" destOrd="0" presId="urn:microsoft.com/office/officeart/2005/8/layout/orgChart1"/>
    <dgm:cxn modelId="{FC1F68D2-254F-4C3C-8F3A-4BE751C807AE}" type="presParOf" srcId="{9A4182DB-04A7-4F35-BBDB-4393326ED7CB}" destId="{02CF6C0A-6D86-4835-ADB1-DDA48B47F23F}" srcOrd="0" destOrd="0" presId="urn:microsoft.com/office/officeart/2005/8/layout/orgChart1"/>
    <dgm:cxn modelId="{D615950A-30C0-4AE5-B237-660FA7D2F1D3}" type="presParOf" srcId="{02CF6C0A-6D86-4835-ADB1-DDA48B47F23F}" destId="{16D7E95C-4D1E-4BE0-B995-2B366B9BCC5E}" srcOrd="0" destOrd="0" presId="urn:microsoft.com/office/officeart/2005/8/layout/orgChart1"/>
    <dgm:cxn modelId="{3E522207-F301-4B90-89D1-D604ACD08870}" type="presParOf" srcId="{02CF6C0A-6D86-4835-ADB1-DDA48B47F23F}" destId="{527207FF-BF5A-4B19-8C1E-088F6CFFD258}" srcOrd="1" destOrd="0" presId="urn:microsoft.com/office/officeart/2005/8/layout/orgChart1"/>
    <dgm:cxn modelId="{34EA724C-26AF-454D-973F-563E960B619F}" type="presParOf" srcId="{9A4182DB-04A7-4F35-BBDB-4393326ED7CB}" destId="{E681FF37-EF86-4472-83CD-14085430C760}" srcOrd="1" destOrd="0" presId="urn:microsoft.com/office/officeart/2005/8/layout/orgChart1"/>
    <dgm:cxn modelId="{E923ABE6-42E5-4779-8CE9-32EDD5EF804A}" type="presParOf" srcId="{9A4182DB-04A7-4F35-BBDB-4393326ED7CB}" destId="{D49D3C90-D4C5-4E80-B05A-55F8ED949B90}" srcOrd="2" destOrd="0" presId="urn:microsoft.com/office/officeart/2005/8/layout/orgChart1"/>
    <dgm:cxn modelId="{D5294676-3F17-4136-8504-697E0B8FDEB7}" type="presParOf" srcId="{86EADF4A-6A3D-4BA5-9188-208D7BE81496}" destId="{77E1B260-B17E-4219-97FF-C17FCA0A7EF1}" srcOrd="2" destOrd="0" presId="urn:microsoft.com/office/officeart/2005/8/layout/orgChart1"/>
    <dgm:cxn modelId="{4678C744-F88C-4537-82F0-36B32283BE3D}" type="presParOf" srcId="{5FCCA359-6BDD-4D4D-A991-AABD221097FE}" destId="{DE0440AA-2AEA-4010-98ED-70F6186C3DED}" srcOrd="2" destOrd="0" presId="urn:microsoft.com/office/officeart/2005/8/layout/orgChart1"/>
    <dgm:cxn modelId="{144E301C-EF8C-4CDA-AEF1-0D35BED5D583}" type="presParOf" srcId="{5FCCA359-6BDD-4D4D-A991-AABD221097FE}" destId="{D1E1A6BE-43D8-4D6E-9778-07F22F20275B}" srcOrd="3" destOrd="0" presId="urn:microsoft.com/office/officeart/2005/8/layout/orgChart1"/>
    <dgm:cxn modelId="{82A60285-9D7E-4C3A-B1FB-375FC66C97C0}" type="presParOf" srcId="{D1E1A6BE-43D8-4D6E-9778-07F22F20275B}" destId="{D7C993F7-48F8-4F48-A574-F0CBA901D509}" srcOrd="0" destOrd="0" presId="urn:microsoft.com/office/officeart/2005/8/layout/orgChart1"/>
    <dgm:cxn modelId="{87790AB8-1B87-4173-9BDB-0AA6BD42A7E5}" type="presParOf" srcId="{D7C993F7-48F8-4F48-A574-F0CBA901D509}" destId="{27C4F648-F233-40A9-89E5-61349B044361}" srcOrd="0" destOrd="0" presId="urn:microsoft.com/office/officeart/2005/8/layout/orgChart1"/>
    <dgm:cxn modelId="{62C9BBA6-64B8-455E-AE66-C99AE7E85B70}" type="presParOf" srcId="{D7C993F7-48F8-4F48-A574-F0CBA901D509}" destId="{ED262043-348A-4C45-9495-DC1716051505}" srcOrd="1" destOrd="0" presId="urn:microsoft.com/office/officeart/2005/8/layout/orgChart1"/>
    <dgm:cxn modelId="{33A1DF9C-4017-42E0-BA44-7C7F75CC79E5}" type="presParOf" srcId="{D1E1A6BE-43D8-4D6E-9778-07F22F20275B}" destId="{10444F1B-8AA2-47DF-B25E-529A9F0B6A89}" srcOrd="1" destOrd="0" presId="urn:microsoft.com/office/officeart/2005/8/layout/orgChart1"/>
    <dgm:cxn modelId="{14C06731-7661-417D-9ACD-908ACFABA03A}" type="presParOf" srcId="{10444F1B-8AA2-47DF-B25E-529A9F0B6A89}" destId="{8C639583-A978-4524-AE47-4C958A0C63BE}" srcOrd="0" destOrd="0" presId="urn:microsoft.com/office/officeart/2005/8/layout/orgChart1"/>
    <dgm:cxn modelId="{EC274DB4-C29B-4CCC-854F-EE755348E607}" type="presParOf" srcId="{10444F1B-8AA2-47DF-B25E-529A9F0B6A89}" destId="{1D22B600-7AF0-42D4-88AE-13770F2831DE}" srcOrd="1" destOrd="0" presId="urn:microsoft.com/office/officeart/2005/8/layout/orgChart1"/>
    <dgm:cxn modelId="{CD715898-092D-4FC9-95BD-A54D4F57F7EB}" type="presParOf" srcId="{1D22B600-7AF0-42D4-88AE-13770F2831DE}" destId="{9CAA735A-2981-49FA-BFD5-0F333E87F069}" srcOrd="0" destOrd="0" presId="urn:microsoft.com/office/officeart/2005/8/layout/orgChart1"/>
    <dgm:cxn modelId="{88921B0F-CED1-4CB2-9F6C-60524FC2E828}" type="presParOf" srcId="{9CAA735A-2981-49FA-BFD5-0F333E87F069}" destId="{EBF53269-3B97-486E-9A44-0993E8514B00}" srcOrd="0" destOrd="0" presId="urn:microsoft.com/office/officeart/2005/8/layout/orgChart1"/>
    <dgm:cxn modelId="{155E6168-E3D8-4A76-9200-389F6AEA3C2C}" type="presParOf" srcId="{9CAA735A-2981-49FA-BFD5-0F333E87F069}" destId="{E1CAB0FC-9E30-4ACD-A90E-3A445AAC8F2B}" srcOrd="1" destOrd="0" presId="urn:microsoft.com/office/officeart/2005/8/layout/orgChart1"/>
    <dgm:cxn modelId="{CF22DC05-7D04-4DAE-B258-B9B1535F961B}" type="presParOf" srcId="{1D22B600-7AF0-42D4-88AE-13770F2831DE}" destId="{4D3583A0-CB9A-4818-A160-C48171337728}" srcOrd="1" destOrd="0" presId="urn:microsoft.com/office/officeart/2005/8/layout/orgChart1"/>
    <dgm:cxn modelId="{FA9EC326-A989-4DB2-B58A-A81119DF60B8}" type="presParOf" srcId="{1D22B600-7AF0-42D4-88AE-13770F2831DE}" destId="{C3EE96C5-CDF1-4003-B648-C2512F1A2858}" srcOrd="2" destOrd="0" presId="urn:microsoft.com/office/officeart/2005/8/layout/orgChart1"/>
    <dgm:cxn modelId="{3F7555E0-6AE4-4AF9-AF63-332F04E78A19}" type="presParOf" srcId="{10444F1B-8AA2-47DF-B25E-529A9F0B6A89}" destId="{18934C46-5F92-4E42-9FE1-28A84C0C73CD}" srcOrd="2" destOrd="0" presId="urn:microsoft.com/office/officeart/2005/8/layout/orgChart1"/>
    <dgm:cxn modelId="{319D80FB-D29A-4A63-8D6B-5946BAE157E8}" type="presParOf" srcId="{10444F1B-8AA2-47DF-B25E-529A9F0B6A89}" destId="{945F474A-A3DC-404F-AB0D-BA6509A79503}" srcOrd="3" destOrd="0" presId="urn:microsoft.com/office/officeart/2005/8/layout/orgChart1"/>
    <dgm:cxn modelId="{ADCA69BF-A5BA-4424-ABC5-6787A07784A6}" type="presParOf" srcId="{945F474A-A3DC-404F-AB0D-BA6509A79503}" destId="{9B5192F7-43EB-432F-A112-6BDB508FC793}" srcOrd="0" destOrd="0" presId="urn:microsoft.com/office/officeart/2005/8/layout/orgChart1"/>
    <dgm:cxn modelId="{09F7C13A-CC5C-48F7-BC57-79B949E0DBAF}" type="presParOf" srcId="{9B5192F7-43EB-432F-A112-6BDB508FC793}" destId="{4D28D59A-2A9F-4587-81BD-B86AE13786EC}" srcOrd="0" destOrd="0" presId="urn:microsoft.com/office/officeart/2005/8/layout/orgChart1"/>
    <dgm:cxn modelId="{2AF131D3-C826-4418-9A99-4BDE0470FFE4}" type="presParOf" srcId="{9B5192F7-43EB-432F-A112-6BDB508FC793}" destId="{9000CB60-CA5C-45BF-BC6B-3AD0CBFB44B3}" srcOrd="1" destOrd="0" presId="urn:microsoft.com/office/officeart/2005/8/layout/orgChart1"/>
    <dgm:cxn modelId="{10BD67C8-9B90-45E0-8BDD-511D45F187F7}" type="presParOf" srcId="{945F474A-A3DC-404F-AB0D-BA6509A79503}" destId="{3335CE6B-AC70-4751-BC90-22C11CA6AED3}" srcOrd="1" destOrd="0" presId="urn:microsoft.com/office/officeart/2005/8/layout/orgChart1"/>
    <dgm:cxn modelId="{242D0D98-5535-4EA6-B612-49E8D2DEAE88}" type="presParOf" srcId="{945F474A-A3DC-404F-AB0D-BA6509A79503}" destId="{04942180-DAB6-4BBF-87FA-8545EC9B7484}" srcOrd="2" destOrd="0" presId="urn:microsoft.com/office/officeart/2005/8/layout/orgChart1"/>
    <dgm:cxn modelId="{4D5C5E98-C9FE-406E-B043-A9927527E50F}" type="presParOf" srcId="{D1E1A6BE-43D8-4D6E-9778-07F22F20275B}" destId="{C9728E3F-6866-431B-AFD1-C7D86B05E4CD}" srcOrd="2" destOrd="0" presId="urn:microsoft.com/office/officeart/2005/8/layout/orgChart1"/>
    <dgm:cxn modelId="{3B3517D0-CF0D-40B0-969C-46F453A85841}" type="presParOf" srcId="{D786158F-8A96-4330-9921-28AEF0D2C332}" destId="{6D16EC5F-37AB-43D5-BCDD-3B5D4B61D5BD}" srcOrd="2" destOrd="0" presId="urn:microsoft.com/office/officeart/2005/8/layout/orgChart1"/>
    <dgm:cxn modelId="{DE396C3D-D06E-4E66-B587-4EA2574B8788}" type="presParOf" srcId="{25575FF7-436C-44F9-A068-E8E6FAA68DC1}" destId="{37FE6EEB-C0AA-4052-A2FD-469EE92D2827}" srcOrd="2" destOrd="0" presId="urn:microsoft.com/office/officeart/2005/8/layout/orgChart1"/>
    <dgm:cxn modelId="{84BE2865-5FE0-4DE6-975E-95C1D04660E0}" type="presParOf" srcId="{25575FF7-436C-44F9-A068-E8E6FAA68DC1}" destId="{13892B38-76A4-4E1E-AE6A-FD0BC4D0EC9E}" srcOrd="3" destOrd="0" presId="urn:microsoft.com/office/officeart/2005/8/layout/orgChart1"/>
    <dgm:cxn modelId="{D69FF6D4-1196-438E-8CD2-E07E48E3C154}" type="presParOf" srcId="{13892B38-76A4-4E1E-AE6A-FD0BC4D0EC9E}" destId="{BDFDE7C1-E628-459E-909D-CEAECA2A36E1}" srcOrd="0" destOrd="0" presId="urn:microsoft.com/office/officeart/2005/8/layout/orgChart1"/>
    <dgm:cxn modelId="{418D24E3-FB35-4BC3-B5CF-AADDC2F68DD7}" type="presParOf" srcId="{BDFDE7C1-E628-459E-909D-CEAECA2A36E1}" destId="{C5A8D05C-7C83-46F8-81B0-83DDB0B1743A}" srcOrd="0" destOrd="0" presId="urn:microsoft.com/office/officeart/2005/8/layout/orgChart1"/>
    <dgm:cxn modelId="{20523E1A-59D9-4465-AF38-4A4A5DFC535A}" type="presParOf" srcId="{BDFDE7C1-E628-459E-909D-CEAECA2A36E1}" destId="{8BF2D2D9-02F9-4252-BC2A-EF58D4C0ED17}" srcOrd="1" destOrd="0" presId="urn:microsoft.com/office/officeart/2005/8/layout/orgChart1"/>
    <dgm:cxn modelId="{887839BF-8E04-45C2-8E45-252AA077168D}" type="presParOf" srcId="{13892B38-76A4-4E1E-AE6A-FD0BC4D0EC9E}" destId="{3B098936-8323-4104-A5F7-EA706883BF47}" srcOrd="1" destOrd="0" presId="urn:microsoft.com/office/officeart/2005/8/layout/orgChart1"/>
    <dgm:cxn modelId="{6943EFBC-7C09-4426-9433-7211FE3AB841}" type="presParOf" srcId="{3B098936-8323-4104-A5F7-EA706883BF47}" destId="{05F58F52-2C74-45A7-93DF-3995506D570C}" srcOrd="0" destOrd="0" presId="urn:microsoft.com/office/officeart/2005/8/layout/orgChart1"/>
    <dgm:cxn modelId="{D0D0FE34-F76A-477F-98C2-95AA09854DBA}" type="presParOf" srcId="{3B098936-8323-4104-A5F7-EA706883BF47}" destId="{B8376B31-B2D3-494E-8A2C-00032948405C}" srcOrd="1" destOrd="0" presId="urn:microsoft.com/office/officeart/2005/8/layout/orgChart1"/>
    <dgm:cxn modelId="{2937CBE8-3AE1-47A9-B8AB-77D43503B6DE}" type="presParOf" srcId="{B8376B31-B2D3-494E-8A2C-00032948405C}" destId="{F0BB9636-EF0F-4CFE-A031-BDC150B6D51C}" srcOrd="0" destOrd="0" presId="urn:microsoft.com/office/officeart/2005/8/layout/orgChart1"/>
    <dgm:cxn modelId="{2EC4EEE5-2724-42D4-BCA9-A52166AD5545}" type="presParOf" srcId="{F0BB9636-EF0F-4CFE-A031-BDC150B6D51C}" destId="{8AB5F1B1-6C48-4DE4-BB2D-FF9F0B3D90E2}" srcOrd="0" destOrd="0" presId="urn:microsoft.com/office/officeart/2005/8/layout/orgChart1"/>
    <dgm:cxn modelId="{9A370DFD-054A-4198-98A1-0D6C7DEC5E11}" type="presParOf" srcId="{F0BB9636-EF0F-4CFE-A031-BDC150B6D51C}" destId="{028A4E2B-457E-44CF-91C7-3763E35D5114}" srcOrd="1" destOrd="0" presId="urn:microsoft.com/office/officeart/2005/8/layout/orgChart1"/>
    <dgm:cxn modelId="{6887BA4E-6FA1-4BEF-9DA4-A56611777ECB}" type="presParOf" srcId="{B8376B31-B2D3-494E-8A2C-00032948405C}" destId="{81BE495C-D45B-43D8-8597-6534B3616FF0}" srcOrd="1" destOrd="0" presId="urn:microsoft.com/office/officeart/2005/8/layout/orgChart1"/>
    <dgm:cxn modelId="{8453F1CA-CB24-432E-970C-F9B32006885B}" type="presParOf" srcId="{81BE495C-D45B-43D8-8597-6534B3616FF0}" destId="{EB9D91BE-C256-46AE-8A29-3D9D1D604789}" srcOrd="0" destOrd="0" presId="urn:microsoft.com/office/officeart/2005/8/layout/orgChart1"/>
    <dgm:cxn modelId="{853FA97B-2737-4D0B-8E49-12D25DB88915}" type="presParOf" srcId="{81BE495C-D45B-43D8-8597-6534B3616FF0}" destId="{7E487914-652D-41C9-96A8-EFACB1DBAC56}" srcOrd="1" destOrd="0" presId="urn:microsoft.com/office/officeart/2005/8/layout/orgChart1"/>
    <dgm:cxn modelId="{235C4C90-A35C-43DD-8C82-C404C31E800F}" type="presParOf" srcId="{7E487914-652D-41C9-96A8-EFACB1DBAC56}" destId="{137F1CD5-AFB2-4D35-8A6E-85AD67FF2137}" srcOrd="0" destOrd="0" presId="urn:microsoft.com/office/officeart/2005/8/layout/orgChart1"/>
    <dgm:cxn modelId="{A37D650F-15A5-45F2-A45A-CFE10F999866}" type="presParOf" srcId="{137F1CD5-AFB2-4D35-8A6E-85AD67FF2137}" destId="{FB094FD5-DD75-446E-BB3E-98D3D22F4DC8}" srcOrd="0" destOrd="0" presId="urn:microsoft.com/office/officeart/2005/8/layout/orgChart1"/>
    <dgm:cxn modelId="{A5CE0898-8FAB-497A-8CC0-E612D89C9F8D}" type="presParOf" srcId="{137F1CD5-AFB2-4D35-8A6E-85AD67FF2137}" destId="{75E85F26-7498-45C3-AD8F-5B3E7F2CF716}" srcOrd="1" destOrd="0" presId="urn:microsoft.com/office/officeart/2005/8/layout/orgChart1"/>
    <dgm:cxn modelId="{6F380250-F636-44C6-A52B-E0E5570E2AA8}" type="presParOf" srcId="{7E487914-652D-41C9-96A8-EFACB1DBAC56}" destId="{56DF268A-2D32-4587-8240-7852C531245A}" srcOrd="1" destOrd="0" presId="urn:microsoft.com/office/officeart/2005/8/layout/orgChart1"/>
    <dgm:cxn modelId="{35C735BC-52CE-428D-A169-3BA31551C3B2}" type="presParOf" srcId="{7E487914-652D-41C9-96A8-EFACB1DBAC56}" destId="{79090E46-CF24-4D10-9D96-60ACA44B4DD7}" srcOrd="2" destOrd="0" presId="urn:microsoft.com/office/officeart/2005/8/layout/orgChart1"/>
    <dgm:cxn modelId="{87EA790E-D53A-47A9-B465-567979246D95}" type="presParOf" srcId="{81BE495C-D45B-43D8-8597-6534B3616FF0}" destId="{0DAB5CA2-EE19-4B42-AEEF-2B421F4F8092}" srcOrd="2" destOrd="0" presId="urn:microsoft.com/office/officeart/2005/8/layout/orgChart1"/>
    <dgm:cxn modelId="{7C27B7FC-DE98-4AFB-9F1D-8024AB833203}" type="presParOf" srcId="{81BE495C-D45B-43D8-8597-6534B3616FF0}" destId="{BFEBB487-06EE-4ECC-B936-BD046FF74FA3}" srcOrd="3" destOrd="0" presId="urn:microsoft.com/office/officeart/2005/8/layout/orgChart1"/>
    <dgm:cxn modelId="{59DEA08B-01AF-4429-BC7C-47AD59C63D72}" type="presParOf" srcId="{BFEBB487-06EE-4ECC-B936-BD046FF74FA3}" destId="{7D8C4F61-FA27-4DC5-9FE1-BA38ABB8FAAC}" srcOrd="0" destOrd="0" presId="urn:microsoft.com/office/officeart/2005/8/layout/orgChart1"/>
    <dgm:cxn modelId="{86C356C8-30A6-435B-9354-C398CB1AABFE}" type="presParOf" srcId="{7D8C4F61-FA27-4DC5-9FE1-BA38ABB8FAAC}" destId="{C1AF6E1D-2A45-499D-BA84-3DB540794583}" srcOrd="0" destOrd="0" presId="urn:microsoft.com/office/officeart/2005/8/layout/orgChart1"/>
    <dgm:cxn modelId="{C0FCFD44-76D7-42D0-B912-0A17F74E6CD2}" type="presParOf" srcId="{7D8C4F61-FA27-4DC5-9FE1-BA38ABB8FAAC}" destId="{DACF2401-7296-4730-9B09-5DFD228083F4}" srcOrd="1" destOrd="0" presId="urn:microsoft.com/office/officeart/2005/8/layout/orgChart1"/>
    <dgm:cxn modelId="{A03162E7-93F6-4475-B498-D67070AAE9F6}" type="presParOf" srcId="{BFEBB487-06EE-4ECC-B936-BD046FF74FA3}" destId="{F906C442-A5CE-409A-B69B-012D030C8E15}" srcOrd="1" destOrd="0" presId="urn:microsoft.com/office/officeart/2005/8/layout/orgChart1"/>
    <dgm:cxn modelId="{6AB573A3-A597-4D11-80FE-116FD7A56633}" type="presParOf" srcId="{BFEBB487-06EE-4ECC-B936-BD046FF74FA3}" destId="{0C6259F6-1C7D-41DE-9899-33742B5AF347}" srcOrd="2" destOrd="0" presId="urn:microsoft.com/office/officeart/2005/8/layout/orgChart1"/>
    <dgm:cxn modelId="{220CA10B-347D-4E19-9B28-F9406919300F}" type="presParOf" srcId="{B8376B31-B2D3-494E-8A2C-00032948405C}" destId="{B971D44E-B851-4608-9608-60B737EF6451}" srcOrd="2" destOrd="0" presId="urn:microsoft.com/office/officeart/2005/8/layout/orgChart1"/>
    <dgm:cxn modelId="{416EB765-0185-446D-8473-AF64D0C8159C}" type="presParOf" srcId="{3B098936-8323-4104-A5F7-EA706883BF47}" destId="{44F99533-816F-48B5-9544-8C3A36E3AE82}" srcOrd="2" destOrd="0" presId="urn:microsoft.com/office/officeart/2005/8/layout/orgChart1"/>
    <dgm:cxn modelId="{9BF8F40B-6A30-4E9B-B4BF-51F2642D8EB4}" type="presParOf" srcId="{3B098936-8323-4104-A5F7-EA706883BF47}" destId="{76B5144C-4633-48BD-82E1-81C2605FCA8B}" srcOrd="3" destOrd="0" presId="urn:microsoft.com/office/officeart/2005/8/layout/orgChart1"/>
    <dgm:cxn modelId="{F95AE97F-CCFF-4A23-8C0C-B8B78F4079AD}" type="presParOf" srcId="{76B5144C-4633-48BD-82E1-81C2605FCA8B}" destId="{E86BA959-AA32-47F5-9C72-1EFFE1B469FC}" srcOrd="0" destOrd="0" presId="urn:microsoft.com/office/officeart/2005/8/layout/orgChart1"/>
    <dgm:cxn modelId="{0FB0BB45-4154-4E62-8B25-E22395896628}" type="presParOf" srcId="{E86BA959-AA32-47F5-9C72-1EFFE1B469FC}" destId="{4B7B44C4-9153-4BF1-AA34-58850DDF53F5}" srcOrd="0" destOrd="0" presId="urn:microsoft.com/office/officeart/2005/8/layout/orgChart1"/>
    <dgm:cxn modelId="{79DDDD17-6BE3-47DE-9137-37935E4C9851}" type="presParOf" srcId="{E86BA959-AA32-47F5-9C72-1EFFE1B469FC}" destId="{E162B637-EAD8-4536-B714-10F2E293E71D}" srcOrd="1" destOrd="0" presId="urn:microsoft.com/office/officeart/2005/8/layout/orgChart1"/>
    <dgm:cxn modelId="{1FE44A90-3D77-486F-B4A1-003D95A10771}" type="presParOf" srcId="{76B5144C-4633-48BD-82E1-81C2605FCA8B}" destId="{4BA7333B-A0C5-4182-8C43-0D59A55D92AB}" srcOrd="1" destOrd="0" presId="urn:microsoft.com/office/officeart/2005/8/layout/orgChart1"/>
    <dgm:cxn modelId="{19636723-B3A2-4ED2-84D7-1B455EA882C2}" type="presParOf" srcId="{4BA7333B-A0C5-4182-8C43-0D59A55D92AB}" destId="{165D12F7-C70D-487B-B22E-DE70AFDE57DB}" srcOrd="0" destOrd="0" presId="urn:microsoft.com/office/officeart/2005/8/layout/orgChart1"/>
    <dgm:cxn modelId="{2ABD16D3-22AA-4929-B6D9-C715F010EB39}" type="presParOf" srcId="{4BA7333B-A0C5-4182-8C43-0D59A55D92AB}" destId="{FBA54D61-407F-4B88-BB26-821F007967A6}" srcOrd="1" destOrd="0" presId="urn:microsoft.com/office/officeart/2005/8/layout/orgChart1"/>
    <dgm:cxn modelId="{EC7AA231-F650-42A1-B396-EFB3CA4A4EAE}" type="presParOf" srcId="{FBA54D61-407F-4B88-BB26-821F007967A6}" destId="{F08744D9-92AA-4289-A9C0-CE585C80F0AB}" srcOrd="0" destOrd="0" presId="urn:microsoft.com/office/officeart/2005/8/layout/orgChart1"/>
    <dgm:cxn modelId="{3F0B1A1E-A32F-4CF2-9AE6-05389881C62B}" type="presParOf" srcId="{F08744D9-92AA-4289-A9C0-CE585C80F0AB}" destId="{965C41F5-B087-410C-B98B-AA6ECA194C64}" srcOrd="0" destOrd="0" presId="urn:microsoft.com/office/officeart/2005/8/layout/orgChart1"/>
    <dgm:cxn modelId="{D757398E-B4AF-4751-9C10-0B2452C66CA5}" type="presParOf" srcId="{F08744D9-92AA-4289-A9C0-CE585C80F0AB}" destId="{646B8CF0-D86E-456D-9D6E-DA87B5BEA8DC}" srcOrd="1" destOrd="0" presId="urn:microsoft.com/office/officeart/2005/8/layout/orgChart1"/>
    <dgm:cxn modelId="{C5F27397-840F-4834-9941-F9CDA806FF15}" type="presParOf" srcId="{FBA54D61-407F-4B88-BB26-821F007967A6}" destId="{D0BA74B1-F04C-4EC3-AE53-4EB977380C80}" srcOrd="1" destOrd="0" presId="urn:microsoft.com/office/officeart/2005/8/layout/orgChart1"/>
    <dgm:cxn modelId="{1615DC58-7C66-4A87-B8E2-0DBE82D0DDB7}" type="presParOf" srcId="{FBA54D61-407F-4B88-BB26-821F007967A6}" destId="{F9E853BA-51C5-44FC-930F-5F0E5F81FD9E}" srcOrd="2" destOrd="0" presId="urn:microsoft.com/office/officeart/2005/8/layout/orgChart1"/>
    <dgm:cxn modelId="{C1114BE9-477B-4894-B6D8-2A40E4B66C97}" type="presParOf" srcId="{4BA7333B-A0C5-4182-8C43-0D59A55D92AB}" destId="{89231712-7ED5-4B68-B989-D8F0EE0C595E}" srcOrd="2" destOrd="0" presId="urn:microsoft.com/office/officeart/2005/8/layout/orgChart1"/>
    <dgm:cxn modelId="{3FA024AC-E1EC-4BA0-AE5A-414BD9A8359F}" type="presParOf" srcId="{4BA7333B-A0C5-4182-8C43-0D59A55D92AB}" destId="{86945E2C-1C74-48FA-B113-0E427497F081}" srcOrd="3" destOrd="0" presId="urn:microsoft.com/office/officeart/2005/8/layout/orgChart1"/>
    <dgm:cxn modelId="{4FCD161C-966F-4A3D-B5A8-E314D834BFC8}" type="presParOf" srcId="{86945E2C-1C74-48FA-B113-0E427497F081}" destId="{7F972CDE-8A14-4C78-8477-14970A5A76CE}" srcOrd="0" destOrd="0" presId="urn:microsoft.com/office/officeart/2005/8/layout/orgChart1"/>
    <dgm:cxn modelId="{53103B8C-1055-48DC-A02D-25EB5419ACA5}" type="presParOf" srcId="{7F972CDE-8A14-4C78-8477-14970A5A76CE}" destId="{CE963799-5C99-4AC2-B0CC-257D51AD4DB8}" srcOrd="0" destOrd="0" presId="urn:microsoft.com/office/officeart/2005/8/layout/orgChart1"/>
    <dgm:cxn modelId="{AA13883D-C7B7-44AC-BC6B-2153A7C58AFD}" type="presParOf" srcId="{7F972CDE-8A14-4C78-8477-14970A5A76CE}" destId="{C080CD98-5534-480E-91B4-F228074CF913}" srcOrd="1" destOrd="0" presId="urn:microsoft.com/office/officeart/2005/8/layout/orgChart1"/>
    <dgm:cxn modelId="{7C7C102F-DE18-4618-8379-94E5CB6074CF}" type="presParOf" srcId="{86945E2C-1C74-48FA-B113-0E427497F081}" destId="{5C8EF1A5-4A19-47A8-8870-5BFE2F4A5553}" srcOrd="1" destOrd="0" presId="urn:microsoft.com/office/officeart/2005/8/layout/orgChart1"/>
    <dgm:cxn modelId="{44CCE03B-471E-4E78-ACCB-B75B78CECF0F}" type="presParOf" srcId="{86945E2C-1C74-48FA-B113-0E427497F081}" destId="{E8690A88-4985-4447-9437-63BC58DAE5C0}" srcOrd="2" destOrd="0" presId="urn:microsoft.com/office/officeart/2005/8/layout/orgChart1"/>
    <dgm:cxn modelId="{F7A3EFA1-EF30-403C-AAD7-A7A968013AED}" type="presParOf" srcId="{76B5144C-4633-48BD-82E1-81C2605FCA8B}" destId="{EB634ADF-F21E-455F-8C9C-21031764DF94}" srcOrd="2" destOrd="0" presId="urn:microsoft.com/office/officeart/2005/8/layout/orgChart1"/>
    <dgm:cxn modelId="{0EF7D5A1-C12D-45AF-B330-D5407E952565}" type="presParOf" srcId="{13892B38-76A4-4E1E-AE6A-FD0BC4D0EC9E}" destId="{C43ED55C-6301-45C5-AC8A-9793F0FB64EC}" srcOrd="2" destOrd="0" presId="urn:microsoft.com/office/officeart/2005/8/layout/orgChart1"/>
    <dgm:cxn modelId="{C948F80B-9300-4D66-BEFA-360805C5038F}" type="presParOf" srcId="{D34777EC-A73D-4434-BA5A-ED26C6C4A9B8}" destId="{0AC92679-C43F-47F5-AD37-67BEA220521E}" srcOrd="2" destOrd="0" presId="urn:microsoft.com/office/officeart/2005/8/layout/orgChart1"/>
    <dgm:cxn modelId="{F2376ED4-8B98-465B-951D-B91BAEB6D6B5}" type="presParOf" srcId="{D50E3310-E6A6-49BB-BF3C-E6AC0A68B251}" destId="{5589ACBF-7D9D-4D03-8759-840D297EC6B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B45E21-FF6D-48D5-9D27-55BE32DFC2E0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3D241F-B774-4323-B37A-25827CC9A95A}">
      <dgm:prSet phldrT="[Text]" custT="1"/>
      <dgm:spPr>
        <a:xfrm>
          <a:off x="6430400" y="81997"/>
          <a:ext cx="2163749" cy="45556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Member Click Rate</a:t>
          </a:r>
        </a:p>
      </dgm:t>
    </dgm:pt>
    <dgm:pt modelId="{8C2D7CEB-2D59-466D-B28C-F5A263266ADC}" type="parTrans" cxnId="{74BF3EDC-C6EF-4A79-A421-9154FD9663AA}">
      <dgm:prSet/>
      <dgm:spPr/>
      <dgm:t>
        <a:bodyPr/>
        <a:lstStyle/>
        <a:p>
          <a:endParaRPr lang="en-US"/>
        </a:p>
      </dgm:t>
    </dgm:pt>
    <dgm:pt modelId="{702FF65F-E0B2-41A3-BA5A-EA0A1DEFCAF1}" type="sibTrans" cxnId="{74BF3EDC-C6EF-4A79-A421-9154FD9663AA}">
      <dgm:prSet/>
      <dgm:spPr/>
      <dgm:t>
        <a:bodyPr/>
        <a:lstStyle/>
        <a:p>
          <a:endParaRPr lang="en-US"/>
        </a:p>
      </dgm:t>
    </dgm:pt>
    <dgm:pt modelId="{1D58767B-717A-446A-8870-A6462173C334}">
      <dgm:prSet phldrT="[Text]" custT="1"/>
      <dgm:spPr>
        <a:xfrm>
          <a:off x="3115584" y="806262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69%</a:t>
          </a:r>
        </a:p>
      </dgm:t>
    </dgm:pt>
    <dgm:pt modelId="{729D96DA-B674-445C-B1D9-86246C777059}" type="parTrans" cxnId="{AAF0E08D-BDD3-49E2-B02D-EF06652E27FC}">
      <dgm:prSet/>
      <dgm:spPr>
        <a:xfrm>
          <a:off x="3965820" y="537562"/>
          <a:ext cx="3546454" cy="268700"/>
        </a:xfrm>
        <a:custGeom>
          <a:avLst/>
          <a:gdLst/>
          <a:ahLst/>
          <a:cxnLst/>
          <a:rect l="0" t="0" r="0" b="0"/>
          <a:pathLst>
            <a:path>
              <a:moveTo>
                <a:pt x="3546454" y="0"/>
              </a:moveTo>
              <a:lnTo>
                <a:pt x="3546454" y="90150"/>
              </a:lnTo>
              <a:lnTo>
                <a:pt x="0" y="90150"/>
              </a:lnTo>
              <a:lnTo>
                <a:pt x="0" y="268700"/>
              </a:lnTo>
            </a:path>
          </a:pathLst>
        </a:custGeom>
        <a:noFill/>
        <a:ln w="127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DE59068-D453-4A50-B06F-23B00FCAF2BA}" type="sibTrans" cxnId="{AAF0E08D-BDD3-49E2-B02D-EF06652E27FC}">
      <dgm:prSet/>
      <dgm:spPr/>
      <dgm:t>
        <a:bodyPr/>
        <a:lstStyle/>
        <a:p>
          <a:endParaRPr lang="en-US"/>
        </a:p>
      </dgm:t>
    </dgm:pt>
    <dgm:pt modelId="{D1979BCF-8987-4B10-A5D2-5243E3BEDB32}">
      <dgm:prSet phldrT="[Text]" custT="1"/>
      <dgm:spPr>
        <a:xfrm>
          <a:off x="10317084" y="806262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69% of more</a:t>
          </a:r>
        </a:p>
      </dgm:t>
    </dgm:pt>
    <dgm:pt modelId="{0C8A9647-D640-48AC-AA07-9CE88C25EEB6}" type="parTrans" cxnId="{83541A13-0AA5-4C43-803D-D3D9C3519469}">
      <dgm:prSet/>
      <dgm:spPr>
        <a:xfrm>
          <a:off x="7512274" y="537562"/>
          <a:ext cx="3655046" cy="2687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50"/>
              </a:lnTo>
              <a:lnTo>
                <a:pt x="3655046" y="90150"/>
              </a:lnTo>
              <a:lnTo>
                <a:pt x="3655046" y="26870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36641972-3CC7-44E1-8272-C04B268434B1}" type="sibTrans" cxnId="{83541A13-0AA5-4C43-803D-D3D9C3519469}">
      <dgm:prSet/>
      <dgm:spPr/>
      <dgm:t>
        <a:bodyPr/>
        <a:lstStyle/>
        <a:p>
          <a:endParaRPr lang="en-US"/>
        </a:p>
      </dgm:t>
    </dgm:pt>
    <dgm:pt modelId="{8A6C4388-3F16-490F-BC4B-73192AC3B6A7}">
      <dgm:prSet phldrT="[Text]" custT="1"/>
      <dgm:spPr>
        <a:xfrm>
          <a:off x="1075323" y="1969207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Age group 4</a:t>
          </a:r>
        </a:p>
      </dgm:t>
    </dgm:pt>
    <dgm:pt modelId="{1FE16C21-CB2E-4575-81C7-B956C841A782}" type="parTrans" cxnId="{4C386184-28FF-4207-B60D-A2BD53F01026}">
      <dgm:prSet/>
      <dgm:spPr>
        <a:xfrm>
          <a:off x="1925559" y="1237961"/>
          <a:ext cx="2040260" cy="731245"/>
        </a:xfrm>
        <a:custGeom>
          <a:avLst/>
          <a:gdLst/>
          <a:ahLst/>
          <a:cxnLst/>
          <a:rect l="0" t="0" r="0" b="0"/>
          <a:pathLst>
            <a:path>
              <a:moveTo>
                <a:pt x="2040260" y="0"/>
              </a:moveTo>
              <a:lnTo>
                <a:pt x="2040260" y="552696"/>
              </a:lnTo>
              <a:lnTo>
                <a:pt x="0" y="552696"/>
              </a:lnTo>
              <a:lnTo>
                <a:pt x="0" y="731245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5DA20F30-C066-4D6A-AF7A-2C2E904E9EF7}" type="sibTrans" cxnId="{4C386184-28FF-4207-B60D-A2BD53F01026}">
      <dgm:prSet/>
      <dgm:spPr/>
      <dgm:t>
        <a:bodyPr/>
        <a:lstStyle/>
        <a:p>
          <a:endParaRPr lang="en-US"/>
        </a:p>
      </dgm:t>
    </dgm:pt>
    <dgm:pt modelId="{B80888BC-E4D3-4EB9-8D73-942C8B93E4E4}">
      <dgm:prSet phldrT="[Text]" custT="1"/>
      <dgm:spPr>
        <a:xfrm>
          <a:off x="5190466" y="1969207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Not age group 4</a:t>
          </a:r>
        </a:p>
      </dgm:t>
    </dgm:pt>
    <dgm:pt modelId="{1144E22A-5580-4A9C-B1F4-F667762B6D22}" type="parTrans" cxnId="{0CC5AC09-E1AD-430A-AB7A-480222C8696C}">
      <dgm:prSet/>
      <dgm:spPr>
        <a:xfrm>
          <a:off x="3965820" y="1237961"/>
          <a:ext cx="2074882" cy="731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2696"/>
              </a:lnTo>
              <a:lnTo>
                <a:pt x="2074882" y="552696"/>
              </a:lnTo>
              <a:lnTo>
                <a:pt x="2074882" y="731245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515444FC-3870-460D-9B2D-FBB18637A37D}" type="sibTrans" cxnId="{0CC5AC09-E1AD-430A-AB7A-480222C8696C}">
      <dgm:prSet/>
      <dgm:spPr/>
      <dgm:t>
        <a:bodyPr/>
        <a:lstStyle/>
        <a:p>
          <a:endParaRPr lang="en-US"/>
        </a:p>
      </dgm:t>
    </dgm:pt>
    <dgm:pt modelId="{2D67E460-914D-47E1-B0E4-5A98F490CBAA}">
      <dgm:prSet phldrT="[Text]" custT="1"/>
      <dgm:spPr>
        <a:xfrm>
          <a:off x="4170336" y="3121693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Age group 5</a:t>
          </a:r>
        </a:p>
      </dgm:t>
    </dgm:pt>
    <dgm:pt modelId="{D309F33D-829E-4709-A6E6-FA02E2A0055B}" type="parTrans" cxnId="{2E843C8B-AC38-401F-92C0-828FF110EADB}">
      <dgm:prSet/>
      <dgm:spPr>
        <a:xfrm>
          <a:off x="5020572" y="2400906"/>
          <a:ext cx="1020130" cy="720787"/>
        </a:xfrm>
        <a:custGeom>
          <a:avLst/>
          <a:gdLst/>
          <a:ahLst/>
          <a:cxnLst/>
          <a:rect l="0" t="0" r="0" b="0"/>
          <a:pathLst>
            <a:path>
              <a:moveTo>
                <a:pt x="1020130" y="0"/>
              </a:moveTo>
              <a:lnTo>
                <a:pt x="1020130" y="542238"/>
              </a:lnTo>
              <a:lnTo>
                <a:pt x="0" y="542238"/>
              </a:lnTo>
              <a:lnTo>
                <a:pt x="0" y="720787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AC0C493-C78E-46E2-8455-E600737A6AE1}" type="sibTrans" cxnId="{2E843C8B-AC38-401F-92C0-828FF110EADB}">
      <dgm:prSet/>
      <dgm:spPr/>
      <dgm:t>
        <a:bodyPr/>
        <a:lstStyle/>
        <a:p>
          <a:endParaRPr lang="en-US"/>
        </a:p>
      </dgm:t>
    </dgm:pt>
    <dgm:pt modelId="{F327B79C-DA10-4BEB-81E7-AB565BE41D23}">
      <dgm:prSet phldrT="[Text]" custT="1"/>
      <dgm:spPr>
        <a:xfrm>
          <a:off x="6227907" y="3121693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Not age group 5</a:t>
          </a:r>
        </a:p>
      </dgm:t>
    </dgm:pt>
    <dgm:pt modelId="{1F73F279-8D26-441C-8D5C-059C4AB60F29}" type="parTrans" cxnId="{A4CB5A09-BBAB-4287-AB97-ED7DA0587984}">
      <dgm:prSet/>
      <dgm:spPr>
        <a:xfrm>
          <a:off x="6040702" y="2400906"/>
          <a:ext cx="1037441" cy="720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238"/>
              </a:lnTo>
              <a:lnTo>
                <a:pt x="1037441" y="542238"/>
              </a:lnTo>
              <a:lnTo>
                <a:pt x="1037441" y="720787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7A26889-5EB3-4E69-8F68-13C151FB4B12}" type="sibTrans" cxnId="{A4CB5A09-BBAB-4287-AB97-ED7DA0587984}">
      <dgm:prSet/>
      <dgm:spPr/>
      <dgm:t>
        <a:bodyPr/>
        <a:lstStyle/>
        <a:p>
          <a:endParaRPr lang="en-US"/>
        </a:p>
      </dgm:t>
    </dgm:pt>
    <dgm:pt modelId="{392F78B4-F39B-4BE3-BC2A-84A40BEF0136}">
      <dgm:prSet phldrT="[Text]" custT="1"/>
      <dgm:spPr>
        <a:xfrm>
          <a:off x="6607402" y="4100987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Age group 3</a:t>
          </a:r>
        </a:p>
      </dgm:t>
    </dgm:pt>
    <dgm:pt modelId="{C48B0758-056C-4314-8ED3-0D95E0B9A649}" type="parTrans" cxnId="{C25C840A-3198-4228-8FA4-6627F8B0F46D}">
      <dgm:prSet/>
      <dgm:spPr>
        <a:xfrm>
          <a:off x="6397955" y="3553392"/>
          <a:ext cx="209447" cy="753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09447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7C456A1-7701-472A-A16B-ADF2356235F7}" type="sibTrans" cxnId="{C25C840A-3198-4228-8FA4-6627F8B0F46D}">
      <dgm:prSet/>
      <dgm:spPr/>
      <dgm:t>
        <a:bodyPr/>
        <a:lstStyle/>
        <a:p>
          <a:endParaRPr lang="en-US"/>
        </a:p>
      </dgm:t>
    </dgm:pt>
    <dgm:pt modelId="{076450DD-EAA4-4444-B5DB-0181907E3A67}">
      <dgm:prSet phldrT="[Text]" custT="1"/>
      <dgm:spPr>
        <a:xfrm>
          <a:off x="6607402" y="4627309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Not age group 3</a:t>
          </a:r>
        </a:p>
      </dgm:t>
    </dgm:pt>
    <dgm:pt modelId="{B499D9EB-878D-4403-BFB1-B162DB700BF0}" type="parTrans" cxnId="{08745739-181D-4830-9AC5-CD9BF90C297C}">
      <dgm:prSet/>
      <dgm:spPr>
        <a:xfrm>
          <a:off x="6397955" y="3553392"/>
          <a:ext cx="209447" cy="1279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09447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F538986-B0D3-40AA-AA5C-6844276088D6}" type="sibTrans" cxnId="{08745739-181D-4830-9AC5-CD9BF90C297C}">
      <dgm:prSet/>
      <dgm:spPr/>
      <dgm:t>
        <a:bodyPr/>
        <a:lstStyle/>
        <a:p>
          <a:endParaRPr lang="en-US"/>
        </a:p>
      </dgm:t>
    </dgm:pt>
    <dgm:pt modelId="{91B4C879-2026-4F42-A257-8FD739C64F24}">
      <dgm:prSet phldrT="[Text]" custT="1"/>
      <dgm:spPr>
        <a:xfrm>
          <a:off x="4549830" y="4100987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0.4%</a:t>
          </a:r>
        </a:p>
      </dgm:t>
    </dgm:pt>
    <dgm:pt modelId="{E23B5191-FE57-4D3F-9F29-49049461BDB3}" type="parTrans" cxnId="{D03502E3-5C67-4FD7-9D34-A2E3B976D63A}">
      <dgm:prSet/>
      <dgm:spPr>
        <a:xfrm>
          <a:off x="4340383" y="3553392"/>
          <a:ext cx="209447" cy="753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09447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29ED0583-F789-4B5C-9DA3-3F17B6A62FCF}" type="sibTrans" cxnId="{D03502E3-5C67-4FD7-9D34-A2E3B976D63A}">
      <dgm:prSet/>
      <dgm:spPr/>
      <dgm:t>
        <a:bodyPr/>
        <a:lstStyle/>
        <a:p>
          <a:endParaRPr lang="en-US"/>
        </a:p>
      </dgm:t>
    </dgm:pt>
    <dgm:pt modelId="{86DA3352-BF99-4FEF-BA1D-4FA15E5AFC14}">
      <dgm:prSet phldrT="[Text]" custT="1"/>
      <dgm:spPr>
        <a:xfrm>
          <a:off x="4549830" y="4627309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0.4% or more</a:t>
          </a:r>
        </a:p>
      </dgm:t>
    </dgm:pt>
    <dgm:pt modelId="{D00845CF-771D-4886-9F4E-CA13DB0C26BB}" type="parTrans" cxnId="{FF7A9623-E5B7-4ED4-B27E-6C8D8BA4E5E8}">
      <dgm:prSet/>
      <dgm:spPr>
        <a:xfrm>
          <a:off x="4340383" y="3553392"/>
          <a:ext cx="209447" cy="1279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09447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CDC7B55-2FE5-4712-8115-A169AB237B01}" type="sibTrans" cxnId="{FF7A9623-E5B7-4ED4-B27E-6C8D8BA4E5E8}">
      <dgm:prSet/>
      <dgm:spPr/>
      <dgm:t>
        <a:bodyPr/>
        <a:lstStyle/>
        <a:p>
          <a:endParaRPr lang="en-US"/>
        </a:p>
      </dgm:t>
    </dgm:pt>
    <dgm:pt modelId="{89704EB3-4D93-4180-9D92-D0EC5BCC74EE}">
      <dgm:prSet phldrT="[Text]" custT="1"/>
      <dgm:spPr>
        <a:xfrm>
          <a:off x="55192" y="3121693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1.2%</a:t>
          </a:r>
        </a:p>
      </dgm:t>
    </dgm:pt>
    <dgm:pt modelId="{905173B8-205C-4885-8FE9-33E881ADE952}" type="parTrans" cxnId="{ACC85FF7-E46B-4540-A0C4-3E393DEB0570}">
      <dgm:prSet/>
      <dgm:spPr>
        <a:xfrm>
          <a:off x="905429" y="2400906"/>
          <a:ext cx="1020130" cy="720787"/>
        </a:xfrm>
        <a:custGeom>
          <a:avLst/>
          <a:gdLst/>
          <a:ahLst/>
          <a:cxnLst/>
          <a:rect l="0" t="0" r="0" b="0"/>
          <a:pathLst>
            <a:path>
              <a:moveTo>
                <a:pt x="1020130" y="0"/>
              </a:moveTo>
              <a:lnTo>
                <a:pt x="1020130" y="542238"/>
              </a:lnTo>
              <a:lnTo>
                <a:pt x="0" y="542238"/>
              </a:lnTo>
              <a:lnTo>
                <a:pt x="0" y="720787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AD99CE41-8034-46C7-AF9F-F8C4386FB657}" type="sibTrans" cxnId="{ACC85FF7-E46B-4540-A0C4-3E393DEB0570}">
      <dgm:prSet/>
      <dgm:spPr/>
      <dgm:t>
        <a:bodyPr/>
        <a:lstStyle/>
        <a:p>
          <a:endParaRPr lang="en-US"/>
        </a:p>
      </dgm:t>
    </dgm:pt>
    <dgm:pt modelId="{509191DF-C5E0-48CE-8F43-67EB25B660BE}">
      <dgm:prSet phldrT="[Text]" custT="1"/>
      <dgm:spPr>
        <a:xfrm>
          <a:off x="2112764" y="3121693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1.2% or more</a:t>
          </a:r>
        </a:p>
      </dgm:t>
    </dgm:pt>
    <dgm:pt modelId="{2A62328F-4C3E-4465-A19F-BD7CEA324CE7}" type="parTrans" cxnId="{22EE5765-4AC7-4321-9B09-CAB22F3C8791}">
      <dgm:prSet/>
      <dgm:spPr>
        <a:xfrm>
          <a:off x="1925559" y="2400906"/>
          <a:ext cx="1037441" cy="720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238"/>
              </a:lnTo>
              <a:lnTo>
                <a:pt x="1037441" y="542238"/>
              </a:lnTo>
              <a:lnTo>
                <a:pt x="1037441" y="720787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5F42F21B-6252-4D38-A8C4-475EF996DA47}" type="sibTrans" cxnId="{22EE5765-4AC7-4321-9B09-CAB22F3C8791}">
      <dgm:prSet/>
      <dgm:spPr/>
      <dgm:t>
        <a:bodyPr/>
        <a:lstStyle/>
        <a:p>
          <a:endParaRPr lang="en-US"/>
        </a:p>
      </dgm:t>
    </dgm:pt>
    <dgm:pt modelId="{48B35E07-CE2E-4007-8469-B04D8552931C}">
      <dgm:prSet phldrT="[Text]" custT="1"/>
      <dgm:spPr>
        <a:xfrm>
          <a:off x="471655" y="4100987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12.5 months</a:t>
          </a:r>
        </a:p>
      </dgm:t>
    </dgm:pt>
    <dgm:pt modelId="{08A7B649-C3DC-40F1-812F-10B74325782C}" type="parTrans" cxnId="{B95A643C-E734-4C8B-9497-15CA78D47004}">
      <dgm:prSet/>
      <dgm:spPr>
        <a:xfrm>
          <a:off x="225240" y="3553392"/>
          <a:ext cx="246415" cy="753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46415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0B364482-C5BA-4FEC-AC08-DB0E9420F4CE}" type="sibTrans" cxnId="{B95A643C-E734-4C8B-9497-15CA78D47004}">
      <dgm:prSet/>
      <dgm:spPr/>
      <dgm:t>
        <a:bodyPr/>
        <a:lstStyle/>
        <a:p>
          <a:endParaRPr lang="en-US"/>
        </a:p>
      </dgm:t>
    </dgm:pt>
    <dgm:pt modelId="{F1768B4A-8E01-440F-BB0E-C78C10F45FD7}">
      <dgm:prSet phldrT="[Text]" custT="1"/>
      <dgm:spPr>
        <a:xfrm>
          <a:off x="471655" y="4627309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12.5 months or more</a:t>
          </a:r>
        </a:p>
      </dgm:t>
    </dgm:pt>
    <dgm:pt modelId="{3A872F86-D491-4DC8-925A-28EFD5DFE115}" type="parTrans" cxnId="{7C341757-7C95-43E0-AFC8-696AE7471F28}">
      <dgm:prSet/>
      <dgm:spPr>
        <a:xfrm>
          <a:off x="225240" y="3553392"/>
          <a:ext cx="246415" cy="1279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46415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BAB093E2-4900-4FF8-87B9-46E2D7FAF251}" type="sibTrans" cxnId="{7C341757-7C95-43E0-AFC8-696AE7471F28}">
      <dgm:prSet/>
      <dgm:spPr/>
      <dgm:t>
        <a:bodyPr/>
        <a:lstStyle/>
        <a:p>
          <a:endParaRPr lang="en-US"/>
        </a:p>
      </dgm:t>
    </dgm:pt>
    <dgm:pt modelId="{F732367E-2F62-4B1A-90C2-F45EEF4C4B66}">
      <dgm:prSet phldrT="[Text]" custT="1"/>
      <dgm:spPr>
        <a:xfrm>
          <a:off x="2529227" y="4100987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13 months</a:t>
          </a:r>
        </a:p>
      </dgm:t>
    </dgm:pt>
    <dgm:pt modelId="{028FEC60-2BE7-4400-8FDD-1DABE287A502}" type="parTrans" cxnId="{41205528-6831-41B0-A551-5AFED188171A}">
      <dgm:prSet/>
      <dgm:spPr>
        <a:xfrm>
          <a:off x="2282811" y="3553392"/>
          <a:ext cx="246415" cy="753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46415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081E6ECF-DD9E-4AAC-BA57-AE8C7ABFCB18}" type="sibTrans" cxnId="{41205528-6831-41B0-A551-5AFED188171A}">
      <dgm:prSet/>
      <dgm:spPr/>
      <dgm:t>
        <a:bodyPr/>
        <a:lstStyle/>
        <a:p>
          <a:endParaRPr lang="en-US"/>
        </a:p>
      </dgm:t>
    </dgm:pt>
    <dgm:pt modelId="{B12BD894-464F-4E97-8C7B-BD3B195E0687}">
      <dgm:prSet phldrT="[Text]" custT="1"/>
      <dgm:spPr>
        <a:xfrm>
          <a:off x="2492258" y="4627309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13 months or more</a:t>
          </a:r>
        </a:p>
      </dgm:t>
    </dgm:pt>
    <dgm:pt modelId="{D52752E1-C68F-4877-9B9F-B52F23285CE4}" type="parTrans" cxnId="{7CC34E8E-0D80-4C26-83D7-50666703F5E2}">
      <dgm:prSet/>
      <dgm:spPr>
        <a:xfrm>
          <a:off x="2282811" y="3553392"/>
          <a:ext cx="209447" cy="1279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09447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D00CD17-0DAF-44A0-90BF-C8B5E3259020}" type="sibTrans" cxnId="{7CC34E8E-0D80-4C26-83D7-50666703F5E2}">
      <dgm:prSet/>
      <dgm:spPr/>
      <dgm:t>
        <a:bodyPr/>
        <a:lstStyle/>
        <a:p>
          <a:endParaRPr lang="en-US"/>
        </a:p>
      </dgm:t>
    </dgm:pt>
    <dgm:pt modelId="{6A345206-0754-4EAE-9DE6-3B752030AC0B}">
      <dgm:prSet phldrT="[Text]" custT="1"/>
      <dgm:spPr>
        <a:xfrm>
          <a:off x="9305609" y="1969207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12 months</a:t>
          </a:r>
        </a:p>
      </dgm:t>
    </dgm:pt>
    <dgm:pt modelId="{BB563ACF-AFE1-42CA-AC4E-545BD6A72ECE}" type="parTrans" cxnId="{E75C2507-14F3-4721-AEDB-102434806A23}">
      <dgm:prSet/>
      <dgm:spPr>
        <a:xfrm>
          <a:off x="10155846" y="1237961"/>
          <a:ext cx="1011475" cy="731245"/>
        </a:xfrm>
        <a:custGeom>
          <a:avLst/>
          <a:gdLst/>
          <a:ahLst/>
          <a:cxnLst/>
          <a:rect l="0" t="0" r="0" b="0"/>
          <a:pathLst>
            <a:path>
              <a:moveTo>
                <a:pt x="1011475" y="0"/>
              </a:moveTo>
              <a:lnTo>
                <a:pt x="1011475" y="552696"/>
              </a:lnTo>
              <a:lnTo>
                <a:pt x="0" y="552696"/>
              </a:lnTo>
              <a:lnTo>
                <a:pt x="0" y="731245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D83A4654-894F-48B8-A065-8C12473689BC}" type="sibTrans" cxnId="{E75C2507-14F3-4721-AEDB-102434806A23}">
      <dgm:prSet/>
      <dgm:spPr/>
      <dgm:t>
        <a:bodyPr/>
        <a:lstStyle/>
        <a:p>
          <a:endParaRPr lang="en-US"/>
        </a:p>
      </dgm:t>
    </dgm:pt>
    <dgm:pt modelId="{774CC811-809E-4807-AB40-B5EE5B2D146D}">
      <dgm:prSet phldrT="[Text]" custT="1"/>
      <dgm:spPr>
        <a:xfrm>
          <a:off x="11318471" y="1969207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12 months or more</a:t>
          </a:r>
        </a:p>
      </dgm:t>
    </dgm:pt>
    <dgm:pt modelId="{0796718A-10C6-40A3-AF95-7908411104BE}" type="parTrans" cxnId="{1AC5507D-F060-4DC2-B88F-91E3B18C1769}">
      <dgm:prSet/>
      <dgm:spPr>
        <a:xfrm>
          <a:off x="11167321" y="1237961"/>
          <a:ext cx="1001386" cy="731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2696"/>
              </a:lnTo>
              <a:lnTo>
                <a:pt x="1001386" y="552696"/>
              </a:lnTo>
              <a:lnTo>
                <a:pt x="1001386" y="731245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69065C0-C0D7-4681-9A3C-984C9DE63C63}" type="sibTrans" cxnId="{1AC5507D-F060-4DC2-B88F-91E3B18C1769}">
      <dgm:prSet/>
      <dgm:spPr/>
      <dgm:t>
        <a:bodyPr/>
        <a:lstStyle/>
        <a:p>
          <a:endParaRPr lang="en-US"/>
        </a:p>
      </dgm:t>
    </dgm:pt>
    <dgm:pt modelId="{9AA9AD46-3DEA-4A23-BC11-F8A7D71834F1}">
      <dgm:prSet phldrT="[Text]" custT="1"/>
      <dgm:spPr>
        <a:xfrm>
          <a:off x="8285479" y="3121693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40 days</a:t>
          </a:r>
        </a:p>
      </dgm:t>
    </dgm:pt>
    <dgm:pt modelId="{19D6CE66-D839-4AEA-B7B6-AD9DC7D232AC}" type="parTrans" cxnId="{D7D68F31-B6D2-4465-93AA-6092CC529610}">
      <dgm:prSet/>
      <dgm:spPr>
        <a:xfrm>
          <a:off x="9135715" y="2400906"/>
          <a:ext cx="1020130" cy="720787"/>
        </a:xfrm>
        <a:custGeom>
          <a:avLst/>
          <a:gdLst/>
          <a:ahLst/>
          <a:cxnLst/>
          <a:rect l="0" t="0" r="0" b="0"/>
          <a:pathLst>
            <a:path>
              <a:moveTo>
                <a:pt x="1020130" y="0"/>
              </a:moveTo>
              <a:lnTo>
                <a:pt x="1020130" y="542238"/>
              </a:lnTo>
              <a:lnTo>
                <a:pt x="0" y="542238"/>
              </a:lnTo>
              <a:lnTo>
                <a:pt x="0" y="720787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858C7A17-8E45-401D-813A-F7CA2F59CBD7}" type="sibTrans" cxnId="{D7D68F31-B6D2-4465-93AA-6092CC529610}">
      <dgm:prSet/>
      <dgm:spPr/>
      <dgm:t>
        <a:bodyPr/>
        <a:lstStyle/>
        <a:p>
          <a:endParaRPr lang="en-US"/>
        </a:p>
      </dgm:t>
    </dgm:pt>
    <dgm:pt modelId="{C3F29836-A59E-49F2-8CCF-88533177DA79}">
      <dgm:prSet phldrT="[Text]" custT="1"/>
      <dgm:spPr>
        <a:xfrm>
          <a:off x="10343051" y="3121693"/>
          <a:ext cx="1700472" cy="43169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40 days or more</a:t>
          </a:r>
        </a:p>
      </dgm:t>
    </dgm:pt>
    <dgm:pt modelId="{A9DDD642-E581-4AB6-B35E-200EC5FA8D71}" type="parTrans" cxnId="{E994F057-BA46-4519-AA77-245CC78BE646}">
      <dgm:prSet/>
      <dgm:spPr>
        <a:xfrm>
          <a:off x="10155846" y="2400906"/>
          <a:ext cx="1037441" cy="720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238"/>
              </a:lnTo>
              <a:lnTo>
                <a:pt x="1037441" y="542238"/>
              </a:lnTo>
              <a:lnTo>
                <a:pt x="1037441" y="720787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FAC280FC-15B0-44CE-BD61-172EBD302BFD}" type="sibTrans" cxnId="{E994F057-BA46-4519-AA77-245CC78BE646}">
      <dgm:prSet/>
      <dgm:spPr/>
      <dgm:t>
        <a:bodyPr/>
        <a:lstStyle/>
        <a:p>
          <a:endParaRPr lang="en-US"/>
        </a:p>
      </dgm:t>
    </dgm:pt>
    <dgm:pt modelId="{6E53D093-0048-43FC-8E10-CC193604FB0E}">
      <dgm:prSet phldrT="[Text]" custT="1"/>
      <dgm:spPr>
        <a:xfrm>
          <a:off x="8664973" y="4100987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8 days</a:t>
          </a:r>
        </a:p>
      </dgm:t>
    </dgm:pt>
    <dgm:pt modelId="{6409C852-0829-45C5-A173-796D808DBFFC}" type="parTrans" cxnId="{81070E4F-525D-4181-9008-BF1043E99A21}">
      <dgm:prSet/>
      <dgm:spPr>
        <a:xfrm>
          <a:off x="8455526" y="3553392"/>
          <a:ext cx="209447" cy="753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09447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6B817E75-0616-43D3-8B88-F3954769B9E5}" type="sibTrans" cxnId="{81070E4F-525D-4181-9008-BF1043E99A21}">
      <dgm:prSet/>
      <dgm:spPr/>
      <dgm:t>
        <a:bodyPr/>
        <a:lstStyle/>
        <a:p>
          <a:endParaRPr lang="en-US"/>
        </a:p>
      </dgm:t>
    </dgm:pt>
    <dgm:pt modelId="{E94F55A4-4DE8-4D8F-8DE2-43BA0F062B90}">
      <dgm:prSet phldrT="[Text]" custT="1"/>
      <dgm:spPr>
        <a:xfrm>
          <a:off x="8664973" y="4627309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8 days or more </a:t>
          </a:r>
        </a:p>
      </dgm:t>
    </dgm:pt>
    <dgm:pt modelId="{60A3A0F4-CEB2-436A-970D-4D56C69DA8FC}" type="parTrans" cxnId="{62E861FE-613A-4CF2-B87D-EF42B8AD5213}">
      <dgm:prSet/>
      <dgm:spPr>
        <a:xfrm>
          <a:off x="8455526" y="3553392"/>
          <a:ext cx="209447" cy="1279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09447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6AF352E-9C88-47EB-8238-9BCE52A17F20}" type="sibTrans" cxnId="{62E861FE-613A-4CF2-B87D-EF42B8AD5213}">
      <dgm:prSet/>
      <dgm:spPr/>
      <dgm:t>
        <a:bodyPr/>
        <a:lstStyle/>
        <a:p>
          <a:endParaRPr lang="en-US"/>
        </a:p>
      </dgm:t>
    </dgm:pt>
    <dgm:pt modelId="{FECC3288-7904-42AF-94B7-D662D3A240D9}">
      <dgm:prSet phldrT="[Text]" custT="1"/>
      <dgm:spPr>
        <a:xfrm>
          <a:off x="10722545" y="4100987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Campaign category 2</a:t>
          </a:r>
        </a:p>
      </dgm:t>
    </dgm:pt>
    <dgm:pt modelId="{5BE7B54C-0CF9-4381-829A-1432A77D5E14}" type="parTrans" cxnId="{1BCB9071-F3A1-4004-83BB-CF8DD59078B1}">
      <dgm:prSet/>
      <dgm:spPr>
        <a:xfrm>
          <a:off x="10513098" y="3553392"/>
          <a:ext cx="209447" cy="753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09447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7912BF9B-E158-4DB6-801D-0464B887B822}" type="sibTrans" cxnId="{1BCB9071-F3A1-4004-83BB-CF8DD59078B1}">
      <dgm:prSet/>
      <dgm:spPr/>
      <dgm:t>
        <a:bodyPr/>
        <a:lstStyle/>
        <a:p>
          <a:endParaRPr lang="en-US"/>
        </a:p>
      </dgm:t>
    </dgm:pt>
    <dgm:pt modelId="{19968CD1-8C37-4002-98B5-438B8CED65C2}">
      <dgm:prSet phldrT="[Text]" custT="1"/>
      <dgm:spPr>
        <a:xfrm>
          <a:off x="10722545" y="4627309"/>
          <a:ext cx="1700472" cy="411675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US" sz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Not campaign category 2</a:t>
          </a:r>
        </a:p>
      </dgm:t>
    </dgm:pt>
    <dgm:pt modelId="{A615A807-FE64-4579-994C-FA40AB4F0019}" type="parTrans" cxnId="{2CFC2D47-8AEE-4098-B246-5B873772F937}">
      <dgm:prSet/>
      <dgm:spPr>
        <a:xfrm>
          <a:off x="10513098" y="3553392"/>
          <a:ext cx="209447" cy="1279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09447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gm:spPr>
      <dgm:t>
        <a:bodyPr/>
        <a:lstStyle/>
        <a:p>
          <a:endParaRPr lang="en-US"/>
        </a:p>
      </dgm:t>
    </dgm:pt>
    <dgm:pt modelId="{111D0BA6-53D9-49D3-A1D0-C29EE2ED19E0}" type="sibTrans" cxnId="{2CFC2D47-8AEE-4098-B246-5B873772F937}">
      <dgm:prSet/>
      <dgm:spPr/>
      <dgm:t>
        <a:bodyPr/>
        <a:lstStyle/>
        <a:p>
          <a:endParaRPr lang="en-US"/>
        </a:p>
      </dgm:t>
    </dgm:pt>
    <dgm:pt modelId="{7D2B5793-E333-470F-941C-22BA201F939E}" type="pres">
      <dgm:prSet presAssocID="{F3B45E21-FF6D-48D5-9D27-55BE32DFC2E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B10F1E6-C319-4B67-BC29-CE58A315D4BA}" type="pres">
      <dgm:prSet presAssocID="{983D241F-B774-4323-B37A-25827CC9A95A}" presName="hierRoot1" presStyleCnt="0">
        <dgm:presLayoutVars>
          <dgm:hierBranch val="init"/>
        </dgm:presLayoutVars>
      </dgm:prSet>
      <dgm:spPr/>
    </dgm:pt>
    <dgm:pt modelId="{29E1CD9B-3A6E-4E29-AEB1-5984999516C4}" type="pres">
      <dgm:prSet presAssocID="{983D241F-B774-4323-B37A-25827CC9A95A}" presName="rootComposite1" presStyleCnt="0"/>
      <dgm:spPr/>
    </dgm:pt>
    <dgm:pt modelId="{F6BDB617-DBD0-481D-87E9-A05CAD7AED16}" type="pres">
      <dgm:prSet presAssocID="{983D241F-B774-4323-B37A-25827CC9A95A}" presName="rootText1" presStyleLbl="node0" presStyleIdx="0" presStyleCnt="1" custScaleX="127244" custScaleY="53581" custLinFactNeighborX="2823" custLinFactNeighborY="-42083">
        <dgm:presLayoutVars>
          <dgm:chPref val="3"/>
        </dgm:presLayoutVars>
      </dgm:prSet>
      <dgm:spPr/>
    </dgm:pt>
    <dgm:pt modelId="{FBABAF0F-D3BF-4B56-A48A-C08DB40F2649}" type="pres">
      <dgm:prSet presAssocID="{983D241F-B774-4323-B37A-25827CC9A95A}" presName="rootConnector1" presStyleLbl="node1" presStyleIdx="0" presStyleCnt="0"/>
      <dgm:spPr/>
    </dgm:pt>
    <dgm:pt modelId="{FA868E24-126D-4407-B008-53502696E7B1}" type="pres">
      <dgm:prSet presAssocID="{983D241F-B774-4323-B37A-25827CC9A95A}" presName="hierChild2" presStyleCnt="0"/>
      <dgm:spPr/>
    </dgm:pt>
    <dgm:pt modelId="{9A24130A-DA5A-4645-BD2C-C70F3968461C}" type="pres">
      <dgm:prSet presAssocID="{729D96DA-B674-445C-B1D9-86246C777059}" presName="Name37" presStyleLbl="parChTrans1D2" presStyleIdx="0" presStyleCnt="2"/>
      <dgm:spPr/>
    </dgm:pt>
    <dgm:pt modelId="{725B6C42-197D-45E8-BBEA-ABBBAD208991}" type="pres">
      <dgm:prSet presAssocID="{1D58767B-717A-446A-8870-A6462173C334}" presName="hierRoot2" presStyleCnt="0">
        <dgm:presLayoutVars>
          <dgm:hierBranch val="init"/>
        </dgm:presLayoutVars>
      </dgm:prSet>
      <dgm:spPr/>
    </dgm:pt>
    <dgm:pt modelId="{2C118B7D-C320-4897-8262-1F60E15F07B7}" type="pres">
      <dgm:prSet presAssocID="{1D58767B-717A-446A-8870-A6462173C334}" presName="rootComposite" presStyleCnt="0"/>
      <dgm:spPr/>
    </dgm:pt>
    <dgm:pt modelId="{471C1004-CEB8-4992-B5D2-06C0E12B0B2E}" type="pres">
      <dgm:prSet presAssocID="{1D58767B-717A-446A-8870-A6462173C334}" presName="rootText" presStyleLbl="node2" presStyleIdx="0" presStyleCnt="2" custScaleY="50774" custLinFactNeighborX="30283" custLinFactNeighborY="-60018">
        <dgm:presLayoutVars>
          <dgm:chPref val="3"/>
        </dgm:presLayoutVars>
      </dgm:prSet>
      <dgm:spPr/>
    </dgm:pt>
    <dgm:pt modelId="{552F65DB-3F02-46D2-B576-6D37716558D0}" type="pres">
      <dgm:prSet presAssocID="{1D58767B-717A-446A-8870-A6462173C334}" presName="rootConnector" presStyleLbl="node2" presStyleIdx="0" presStyleCnt="2"/>
      <dgm:spPr/>
    </dgm:pt>
    <dgm:pt modelId="{ACFC0016-F175-4151-A73D-4B56A3B54B20}" type="pres">
      <dgm:prSet presAssocID="{1D58767B-717A-446A-8870-A6462173C334}" presName="hierChild4" presStyleCnt="0"/>
      <dgm:spPr/>
    </dgm:pt>
    <dgm:pt modelId="{9C95980A-1823-4474-9F09-3FCC2C99DA14}" type="pres">
      <dgm:prSet presAssocID="{1FE16C21-CB2E-4575-81C7-B956C841A782}" presName="Name37" presStyleLbl="parChTrans1D3" presStyleIdx="0" presStyleCnt="4"/>
      <dgm:spPr/>
    </dgm:pt>
    <dgm:pt modelId="{8EA51592-0634-448C-8589-134CA11D8BBD}" type="pres">
      <dgm:prSet presAssocID="{8A6C4388-3F16-490F-BC4B-73192AC3B6A7}" presName="hierRoot2" presStyleCnt="0">
        <dgm:presLayoutVars>
          <dgm:hierBranch val="init"/>
        </dgm:presLayoutVars>
      </dgm:prSet>
      <dgm:spPr/>
    </dgm:pt>
    <dgm:pt modelId="{FBCD02BB-A723-4545-908E-925F8FFB015D}" type="pres">
      <dgm:prSet presAssocID="{8A6C4388-3F16-490F-BC4B-73192AC3B6A7}" presName="rootComposite" presStyleCnt="0"/>
      <dgm:spPr/>
    </dgm:pt>
    <dgm:pt modelId="{723A8BA9-21D7-4C2C-9CD4-C1445214DD7C}" type="pres">
      <dgm:prSet presAssocID="{8A6C4388-3F16-490F-BC4B-73192AC3B6A7}" presName="rootText" presStyleLbl="node3" presStyleIdx="0" presStyleCnt="4" custScaleY="50774" custLinFactNeighborX="13088" custLinFactNeighborY="-18330">
        <dgm:presLayoutVars>
          <dgm:chPref val="3"/>
        </dgm:presLayoutVars>
      </dgm:prSet>
      <dgm:spPr/>
    </dgm:pt>
    <dgm:pt modelId="{23C6BDC7-374F-40CE-95BD-AD1DFBCBCD30}" type="pres">
      <dgm:prSet presAssocID="{8A6C4388-3F16-490F-BC4B-73192AC3B6A7}" presName="rootConnector" presStyleLbl="node3" presStyleIdx="0" presStyleCnt="4"/>
      <dgm:spPr/>
    </dgm:pt>
    <dgm:pt modelId="{2C46CA22-AA0C-4FC7-9BFC-2BA074BDF77E}" type="pres">
      <dgm:prSet presAssocID="{8A6C4388-3F16-490F-BC4B-73192AC3B6A7}" presName="hierChild4" presStyleCnt="0"/>
      <dgm:spPr/>
    </dgm:pt>
    <dgm:pt modelId="{FEFA922D-4E17-4CD1-8DFC-F83138B58932}" type="pres">
      <dgm:prSet presAssocID="{905173B8-205C-4885-8FE9-33E881ADE952}" presName="Name37" presStyleLbl="parChTrans1D4" presStyleIdx="0" presStyleCnt="18"/>
      <dgm:spPr/>
    </dgm:pt>
    <dgm:pt modelId="{93997A0A-245F-4BBA-A412-6276E2A3456F}" type="pres">
      <dgm:prSet presAssocID="{89704EB3-4D93-4180-9D92-D0EC5BCC74EE}" presName="hierRoot2" presStyleCnt="0">
        <dgm:presLayoutVars>
          <dgm:hierBranch val="init"/>
        </dgm:presLayoutVars>
      </dgm:prSet>
      <dgm:spPr/>
    </dgm:pt>
    <dgm:pt modelId="{41721F5B-7150-4C8B-91D4-35DF1B42F1A8}" type="pres">
      <dgm:prSet presAssocID="{89704EB3-4D93-4180-9D92-D0EC5BCC74EE}" presName="rootComposite" presStyleCnt="0"/>
      <dgm:spPr/>
    </dgm:pt>
    <dgm:pt modelId="{C80D7543-E54B-4A05-A583-0B0E31EE3CD3}" type="pres">
      <dgm:prSet presAssocID="{89704EB3-4D93-4180-9D92-D0EC5BCC74EE}" presName="rootText" presStyleLbl="node4" presStyleIdx="0" presStyleCnt="18" custScaleY="50774" custLinFactNeighborX="3192" custLinFactNeighborY="25461">
        <dgm:presLayoutVars>
          <dgm:chPref val="3"/>
        </dgm:presLayoutVars>
      </dgm:prSet>
      <dgm:spPr/>
    </dgm:pt>
    <dgm:pt modelId="{2B76CEA6-F0D2-4DF8-A162-7AAC41D9181B}" type="pres">
      <dgm:prSet presAssocID="{89704EB3-4D93-4180-9D92-D0EC5BCC74EE}" presName="rootConnector" presStyleLbl="node4" presStyleIdx="0" presStyleCnt="18"/>
      <dgm:spPr/>
    </dgm:pt>
    <dgm:pt modelId="{D70920C2-417E-44BA-B206-A0041707866E}" type="pres">
      <dgm:prSet presAssocID="{89704EB3-4D93-4180-9D92-D0EC5BCC74EE}" presName="hierChild4" presStyleCnt="0"/>
      <dgm:spPr/>
    </dgm:pt>
    <dgm:pt modelId="{41CC79F3-6547-4ADB-8C55-5662532BB2A8}" type="pres">
      <dgm:prSet presAssocID="{08A7B649-C3DC-40F1-812F-10B74325782C}" presName="Name37" presStyleLbl="parChTrans1D4" presStyleIdx="1" presStyleCnt="18"/>
      <dgm:spPr/>
    </dgm:pt>
    <dgm:pt modelId="{837E5B0C-5EDE-4812-BE58-1E9150A94025}" type="pres">
      <dgm:prSet presAssocID="{48B35E07-CE2E-4007-8469-B04D8552931C}" presName="hierRoot2" presStyleCnt="0">
        <dgm:presLayoutVars>
          <dgm:hierBranch val="init"/>
        </dgm:presLayoutVars>
      </dgm:prSet>
      <dgm:spPr/>
    </dgm:pt>
    <dgm:pt modelId="{692E4DC2-3C8A-43B9-8938-99E0561E1D96}" type="pres">
      <dgm:prSet presAssocID="{48B35E07-CE2E-4007-8469-B04D8552931C}" presName="rootComposite" presStyleCnt="0"/>
      <dgm:spPr/>
    </dgm:pt>
    <dgm:pt modelId="{4AE1440F-CE19-4124-BCE0-13C6681B7C19}" type="pres">
      <dgm:prSet presAssocID="{48B35E07-CE2E-4007-8469-B04D8552931C}" presName="rootText" presStyleLbl="node4" presStyleIdx="1" presStyleCnt="18" custScaleY="48419" custLinFactNeighborX="2683" custLinFactNeighborY="47866">
        <dgm:presLayoutVars>
          <dgm:chPref val="3"/>
        </dgm:presLayoutVars>
      </dgm:prSet>
      <dgm:spPr/>
    </dgm:pt>
    <dgm:pt modelId="{7C8656F6-3A49-4139-9D25-0DC0E283FDAB}" type="pres">
      <dgm:prSet presAssocID="{48B35E07-CE2E-4007-8469-B04D8552931C}" presName="rootConnector" presStyleLbl="node4" presStyleIdx="1" presStyleCnt="18"/>
      <dgm:spPr/>
    </dgm:pt>
    <dgm:pt modelId="{080BD54E-A5B0-433C-A9AE-DFE4FA4EC97F}" type="pres">
      <dgm:prSet presAssocID="{48B35E07-CE2E-4007-8469-B04D8552931C}" presName="hierChild4" presStyleCnt="0"/>
      <dgm:spPr/>
    </dgm:pt>
    <dgm:pt modelId="{70DB5967-159C-4048-B753-92228ABA8282}" type="pres">
      <dgm:prSet presAssocID="{48B35E07-CE2E-4007-8469-B04D8552931C}" presName="hierChild5" presStyleCnt="0"/>
      <dgm:spPr/>
    </dgm:pt>
    <dgm:pt modelId="{DB2F40A1-6D50-41D8-B92A-6A2DC87F1B34}" type="pres">
      <dgm:prSet presAssocID="{3A872F86-D491-4DC8-925A-28EFD5DFE115}" presName="Name37" presStyleLbl="parChTrans1D4" presStyleIdx="2" presStyleCnt="18"/>
      <dgm:spPr/>
    </dgm:pt>
    <dgm:pt modelId="{4B16111D-C771-4898-B3B4-F21F51A1D5F8}" type="pres">
      <dgm:prSet presAssocID="{F1768B4A-8E01-440F-BB0E-C78C10F45FD7}" presName="hierRoot2" presStyleCnt="0">
        <dgm:presLayoutVars>
          <dgm:hierBranch val="init"/>
        </dgm:presLayoutVars>
      </dgm:prSet>
      <dgm:spPr/>
    </dgm:pt>
    <dgm:pt modelId="{5B669DEB-EC6D-4BA2-9D13-8F9DFC66E667}" type="pres">
      <dgm:prSet presAssocID="{F1768B4A-8E01-440F-BB0E-C78C10F45FD7}" presName="rootComposite" presStyleCnt="0"/>
      <dgm:spPr/>
    </dgm:pt>
    <dgm:pt modelId="{E57F9C08-3E3B-4CBB-B9F7-74FB6F646F60}" type="pres">
      <dgm:prSet presAssocID="{F1768B4A-8E01-440F-BB0E-C78C10F45FD7}" presName="rootText" presStyleLbl="node4" presStyleIdx="2" presStyleCnt="18" custScaleY="48419" custLinFactNeighborX="2683" custLinFactNeighborY="19350">
        <dgm:presLayoutVars>
          <dgm:chPref val="3"/>
        </dgm:presLayoutVars>
      </dgm:prSet>
      <dgm:spPr/>
    </dgm:pt>
    <dgm:pt modelId="{A8E8A3EF-4D0F-4962-91B3-4896B5982218}" type="pres">
      <dgm:prSet presAssocID="{F1768B4A-8E01-440F-BB0E-C78C10F45FD7}" presName="rootConnector" presStyleLbl="node4" presStyleIdx="2" presStyleCnt="18"/>
      <dgm:spPr/>
    </dgm:pt>
    <dgm:pt modelId="{0F4DBF03-C207-4FF9-85F6-EA826F55082E}" type="pres">
      <dgm:prSet presAssocID="{F1768B4A-8E01-440F-BB0E-C78C10F45FD7}" presName="hierChild4" presStyleCnt="0"/>
      <dgm:spPr/>
    </dgm:pt>
    <dgm:pt modelId="{26E2008A-6A2E-4B87-AF1F-7BCDABD1F1CA}" type="pres">
      <dgm:prSet presAssocID="{F1768B4A-8E01-440F-BB0E-C78C10F45FD7}" presName="hierChild5" presStyleCnt="0"/>
      <dgm:spPr/>
    </dgm:pt>
    <dgm:pt modelId="{2002FD28-1F43-4C3C-A9CC-B15925AA83A2}" type="pres">
      <dgm:prSet presAssocID="{89704EB3-4D93-4180-9D92-D0EC5BCC74EE}" presName="hierChild5" presStyleCnt="0"/>
      <dgm:spPr/>
    </dgm:pt>
    <dgm:pt modelId="{183681F4-C455-4E2E-AA50-7A70C3D20C25}" type="pres">
      <dgm:prSet presAssocID="{2A62328F-4C3E-4465-A19F-BD7CEA324CE7}" presName="Name37" presStyleLbl="parChTrans1D4" presStyleIdx="3" presStyleCnt="18"/>
      <dgm:spPr/>
    </dgm:pt>
    <dgm:pt modelId="{DB226347-6D40-42A0-B938-E2B7B42996DB}" type="pres">
      <dgm:prSet presAssocID="{509191DF-C5E0-48CE-8F43-67EB25B660BE}" presName="hierRoot2" presStyleCnt="0">
        <dgm:presLayoutVars>
          <dgm:hierBranch val="init"/>
        </dgm:presLayoutVars>
      </dgm:prSet>
      <dgm:spPr/>
    </dgm:pt>
    <dgm:pt modelId="{5D219DC4-B00A-4AB6-958A-3AA78FE49C52}" type="pres">
      <dgm:prSet presAssocID="{509191DF-C5E0-48CE-8F43-67EB25B660BE}" presName="rootComposite" presStyleCnt="0"/>
      <dgm:spPr/>
    </dgm:pt>
    <dgm:pt modelId="{E27565C0-8135-4D51-B9AC-5B26427BBAC7}" type="pres">
      <dgm:prSet presAssocID="{509191DF-C5E0-48CE-8F43-67EB25B660BE}" presName="rootText" presStyleLbl="node4" presStyleIdx="3" presStyleCnt="18" custScaleY="50774" custLinFactNeighborX="3192" custLinFactNeighborY="25461">
        <dgm:presLayoutVars>
          <dgm:chPref val="3"/>
        </dgm:presLayoutVars>
      </dgm:prSet>
      <dgm:spPr/>
    </dgm:pt>
    <dgm:pt modelId="{AA96A7FF-A0D3-4440-A76A-35F53A5B3DD4}" type="pres">
      <dgm:prSet presAssocID="{509191DF-C5E0-48CE-8F43-67EB25B660BE}" presName="rootConnector" presStyleLbl="node4" presStyleIdx="3" presStyleCnt="18"/>
      <dgm:spPr/>
    </dgm:pt>
    <dgm:pt modelId="{DDCA2432-2CCC-4A7F-A954-3F577D1277C9}" type="pres">
      <dgm:prSet presAssocID="{509191DF-C5E0-48CE-8F43-67EB25B660BE}" presName="hierChild4" presStyleCnt="0"/>
      <dgm:spPr/>
    </dgm:pt>
    <dgm:pt modelId="{B3A9B4A5-A8D7-4924-9C63-861579626765}" type="pres">
      <dgm:prSet presAssocID="{028FEC60-2BE7-4400-8FDD-1DABE287A502}" presName="Name37" presStyleLbl="parChTrans1D4" presStyleIdx="4" presStyleCnt="18"/>
      <dgm:spPr/>
    </dgm:pt>
    <dgm:pt modelId="{D8CB6AA6-6697-44FC-BE81-830D65E62076}" type="pres">
      <dgm:prSet presAssocID="{F732367E-2F62-4B1A-90C2-F45EEF4C4B66}" presName="hierRoot2" presStyleCnt="0">
        <dgm:presLayoutVars>
          <dgm:hierBranch val="init"/>
        </dgm:presLayoutVars>
      </dgm:prSet>
      <dgm:spPr/>
    </dgm:pt>
    <dgm:pt modelId="{60B276DF-D8FC-40E0-8CBD-6704485818CC}" type="pres">
      <dgm:prSet presAssocID="{F732367E-2F62-4B1A-90C2-F45EEF4C4B66}" presName="rootComposite" presStyleCnt="0"/>
      <dgm:spPr/>
    </dgm:pt>
    <dgm:pt modelId="{D2C35B08-58B6-4053-9EFE-6C8F16F159BB}" type="pres">
      <dgm:prSet presAssocID="{F732367E-2F62-4B1A-90C2-F45EEF4C4B66}" presName="rootText" presStyleLbl="node4" presStyleIdx="4" presStyleCnt="18" custScaleY="48419" custLinFactNeighborX="2683" custLinFactNeighborY="47866">
        <dgm:presLayoutVars>
          <dgm:chPref val="3"/>
        </dgm:presLayoutVars>
      </dgm:prSet>
      <dgm:spPr/>
    </dgm:pt>
    <dgm:pt modelId="{94036ABB-23B1-476B-BD23-51FCC3AB9435}" type="pres">
      <dgm:prSet presAssocID="{F732367E-2F62-4B1A-90C2-F45EEF4C4B66}" presName="rootConnector" presStyleLbl="node4" presStyleIdx="4" presStyleCnt="18"/>
      <dgm:spPr/>
    </dgm:pt>
    <dgm:pt modelId="{6BEA3964-6E50-44FF-AAD0-080605E67558}" type="pres">
      <dgm:prSet presAssocID="{F732367E-2F62-4B1A-90C2-F45EEF4C4B66}" presName="hierChild4" presStyleCnt="0"/>
      <dgm:spPr/>
    </dgm:pt>
    <dgm:pt modelId="{1FACC80F-0C43-4549-BBAF-A84DCCE1696D}" type="pres">
      <dgm:prSet presAssocID="{F732367E-2F62-4B1A-90C2-F45EEF4C4B66}" presName="hierChild5" presStyleCnt="0"/>
      <dgm:spPr/>
    </dgm:pt>
    <dgm:pt modelId="{2594CF60-7042-4C53-9174-CAD784F1C08F}" type="pres">
      <dgm:prSet presAssocID="{D52752E1-C68F-4877-9B9F-B52F23285CE4}" presName="Name37" presStyleLbl="parChTrans1D4" presStyleIdx="5" presStyleCnt="18"/>
      <dgm:spPr/>
    </dgm:pt>
    <dgm:pt modelId="{737AE4F1-F5AE-4EC9-A462-564E58D86B6E}" type="pres">
      <dgm:prSet presAssocID="{B12BD894-464F-4E97-8C7B-BD3B195E0687}" presName="hierRoot2" presStyleCnt="0">
        <dgm:presLayoutVars>
          <dgm:hierBranch val="init"/>
        </dgm:presLayoutVars>
      </dgm:prSet>
      <dgm:spPr/>
    </dgm:pt>
    <dgm:pt modelId="{18308A28-5A65-4178-B83A-2DD9457A3E8E}" type="pres">
      <dgm:prSet presAssocID="{B12BD894-464F-4E97-8C7B-BD3B195E0687}" presName="rootComposite" presStyleCnt="0"/>
      <dgm:spPr/>
    </dgm:pt>
    <dgm:pt modelId="{F02B367A-C10E-4864-85B4-7598C7E953DA}" type="pres">
      <dgm:prSet presAssocID="{B12BD894-464F-4E97-8C7B-BD3B195E0687}" presName="rootText" presStyleLbl="node4" presStyleIdx="5" presStyleCnt="18" custScaleY="48419" custLinFactNeighborX="509" custLinFactNeighborY="19350">
        <dgm:presLayoutVars>
          <dgm:chPref val="3"/>
        </dgm:presLayoutVars>
      </dgm:prSet>
      <dgm:spPr/>
    </dgm:pt>
    <dgm:pt modelId="{B0FB64DA-A779-447E-BD4D-4492A9C1C027}" type="pres">
      <dgm:prSet presAssocID="{B12BD894-464F-4E97-8C7B-BD3B195E0687}" presName="rootConnector" presStyleLbl="node4" presStyleIdx="5" presStyleCnt="18"/>
      <dgm:spPr/>
    </dgm:pt>
    <dgm:pt modelId="{3A964898-A1C9-46E2-844C-0837CA1D3A8C}" type="pres">
      <dgm:prSet presAssocID="{B12BD894-464F-4E97-8C7B-BD3B195E0687}" presName="hierChild4" presStyleCnt="0"/>
      <dgm:spPr/>
    </dgm:pt>
    <dgm:pt modelId="{CCC3AF4E-7601-469D-A634-6F8A322ECA88}" type="pres">
      <dgm:prSet presAssocID="{B12BD894-464F-4E97-8C7B-BD3B195E0687}" presName="hierChild5" presStyleCnt="0"/>
      <dgm:spPr/>
    </dgm:pt>
    <dgm:pt modelId="{8E050731-028B-4884-A7AE-69AA87247227}" type="pres">
      <dgm:prSet presAssocID="{509191DF-C5E0-48CE-8F43-67EB25B660BE}" presName="hierChild5" presStyleCnt="0"/>
      <dgm:spPr/>
    </dgm:pt>
    <dgm:pt modelId="{9743FD84-88EF-402A-AFC2-CD10AAEBC9AE}" type="pres">
      <dgm:prSet presAssocID="{8A6C4388-3F16-490F-BC4B-73192AC3B6A7}" presName="hierChild5" presStyleCnt="0"/>
      <dgm:spPr/>
    </dgm:pt>
    <dgm:pt modelId="{8BE5C17A-EB60-4684-98D8-ED66A5AD95BB}" type="pres">
      <dgm:prSet presAssocID="{1144E22A-5580-4A9C-B1F4-F667762B6D22}" presName="Name37" presStyleLbl="parChTrans1D3" presStyleIdx="1" presStyleCnt="4"/>
      <dgm:spPr/>
    </dgm:pt>
    <dgm:pt modelId="{E86AE873-012C-458F-90F1-4C92F9F36CC8}" type="pres">
      <dgm:prSet presAssocID="{B80888BC-E4D3-4EB9-8D73-942C8B93E4E4}" presName="hierRoot2" presStyleCnt="0">
        <dgm:presLayoutVars>
          <dgm:hierBranch val="init"/>
        </dgm:presLayoutVars>
      </dgm:prSet>
      <dgm:spPr/>
    </dgm:pt>
    <dgm:pt modelId="{7D8E0CF0-0CA3-4EDD-9C3E-557CE0ADB502}" type="pres">
      <dgm:prSet presAssocID="{B80888BC-E4D3-4EB9-8D73-942C8B93E4E4}" presName="rootComposite" presStyleCnt="0"/>
      <dgm:spPr/>
    </dgm:pt>
    <dgm:pt modelId="{9623D993-A1B6-4A95-BABA-505D7365B0FB}" type="pres">
      <dgm:prSet presAssocID="{B80888BC-E4D3-4EB9-8D73-942C8B93E4E4}" presName="rootText" presStyleLbl="node3" presStyleIdx="1" presStyleCnt="4" custScaleY="50774" custLinFactNeighborX="13088" custLinFactNeighborY="-17029">
        <dgm:presLayoutVars>
          <dgm:chPref val="3"/>
        </dgm:presLayoutVars>
      </dgm:prSet>
      <dgm:spPr/>
    </dgm:pt>
    <dgm:pt modelId="{C7758396-ED4F-47C6-BD54-7B55979E14A9}" type="pres">
      <dgm:prSet presAssocID="{B80888BC-E4D3-4EB9-8D73-942C8B93E4E4}" presName="rootConnector" presStyleLbl="node3" presStyleIdx="1" presStyleCnt="4"/>
      <dgm:spPr/>
    </dgm:pt>
    <dgm:pt modelId="{F3ABD3A2-9E4E-4513-8DC4-0651F5FA390A}" type="pres">
      <dgm:prSet presAssocID="{B80888BC-E4D3-4EB9-8D73-942C8B93E4E4}" presName="hierChild4" presStyleCnt="0"/>
      <dgm:spPr/>
    </dgm:pt>
    <dgm:pt modelId="{74BCFCA2-373C-4DFB-B8AE-AC225A15BD0B}" type="pres">
      <dgm:prSet presAssocID="{D309F33D-829E-4709-A6E6-FA02E2A0055B}" presName="Name37" presStyleLbl="parChTrans1D4" presStyleIdx="6" presStyleCnt="18"/>
      <dgm:spPr/>
    </dgm:pt>
    <dgm:pt modelId="{2087F47A-7B76-4042-8806-D59FFF893D68}" type="pres">
      <dgm:prSet presAssocID="{2D67E460-914D-47E1-B0E4-5A98F490CBAA}" presName="hierRoot2" presStyleCnt="0">
        <dgm:presLayoutVars>
          <dgm:hierBranch val="init"/>
        </dgm:presLayoutVars>
      </dgm:prSet>
      <dgm:spPr/>
    </dgm:pt>
    <dgm:pt modelId="{E2D731D8-B65A-4A96-866B-06C884B56C92}" type="pres">
      <dgm:prSet presAssocID="{2D67E460-914D-47E1-B0E4-5A98F490CBAA}" presName="rootComposite" presStyleCnt="0"/>
      <dgm:spPr/>
    </dgm:pt>
    <dgm:pt modelId="{64CCB730-E4AF-4025-A8F1-DA4EE132953F}" type="pres">
      <dgm:prSet presAssocID="{2D67E460-914D-47E1-B0E4-5A98F490CBAA}" presName="rootText" presStyleLbl="node4" presStyleIdx="6" presStyleCnt="18" custScaleY="50774" custLinFactNeighborX="3192" custLinFactNeighborY="25461">
        <dgm:presLayoutVars>
          <dgm:chPref val="3"/>
        </dgm:presLayoutVars>
      </dgm:prSet>
      <dgm:spPr/>
    </dgm:pt>
    <dgm:pt modelId="{00667C82-D94F-401B-ACB3-8935CDC9A3AB}" type="pres">
      <dgm:prSet presAssocID="{2D67E460-914D-47E1-B0E4-5A98F490CBAA}" presName="rootConnector" presStyleLbl="node4" presStyleIdx="6" presStyleCnt="18"/>
      <dgm:spPr/>
    </dgm:pt>
    <dgm:pt modelId="{6D1A4892-6462-4E6C-9D4D-12D40BE5363D}" type="pres">
      <dgm:prSet presAssocID="{2D67E460-914D-47E1-B0E4-5A98F490CBAA}" presName="hierChild4" presStyleCnt="0"/>
      <dgm:spPr/>
    </dgm:pt>
    <dgm:pt modelId="{0F8D383E-744B-4F98-89CD-CE74373DF369}" type="pres">
      <dgm:prSet presAssocID="{E23B5191-FE57-4D3F-9F29-49049461BDB3}" presName="Name37" presStyleLbl="parChTrans1D4" presStyleIdx="7" presStyleCnt="18"/>
      <dgm:spPr/>
    </dgm:pt>
    <dgm:pt modelId="{76292DB0-F24A-4162-A0C0-68B9F04EBC0B}" type="pres">
      <dgm:prSet presAssocID="{91B4C879-2026-4F42-A257-8FD739C64F24}" presName="hierRoot2" presStyleCnt="0">
        <dgm:presLayoutVars>
          <dgm:hierBranch val="init"/>
        </dgm:presLayoutVars>
      </dgm:prSet>
      <dgm:spPr/>
    </dgm:pt>
    <dgm:pt modelId="{13AE4645-62D5-400B-8A94-50CB3A59C964}" type="pres">
      <dgm:prSet presAssocID="{91B4C879-2026-4F42-A257-8FD739C64F24}" presName="rootComposite" presStyleCnt="0"/>
      <dgm:spPr/>
    </dgm:pt>
    <dgm:pt modelId="{691C85E7-5D99-41E9-9288-0EC17587F2F5}" type="pres">
      <dgm:prSet presAssocID="{91B4C879-2026-4F42-A257-8FD739C64F24}" presName="rootText" presStyleLbl="node4" presStyleIdx="7" presStyleCnt="18" custScaleY="48419" custLinFactNeighborX="509" custLinFactNeighborY="47866">
        <dgm:presLayoutVars>
          <dgm:chPref val="3"/>
        </dgm:presLayoutVars>
      </dgm:prSet>
      <dgm:spPr/>
    </dgm:pt>
    <dgm:pt modelId="{BCB7A72E-555F-44E6-9363-47B6E8328AF1}" type="pres">
      <dgm:prSet presAssocID="{91B4C879-2026-4F42-A257-8FD739C64F24}" presName="rootConnector" presStyleLbl="node4" presStyleIdx="7" presStyleCnt="18"/>
      <dgm:spPr/>
    </dgm:pt>
    <dgm:pt modelId="{4DDB1FBF-8A13-4F2F-A503-4D9AE630FFF8}" type="pres">
      <dgm:prSet presAssocID="{91B4C879-2026-4F42-A257-8FD739C64F24}" presName="hierChild4" presStyleCnt="0"/>
      <dgm:spPr/>
    </dgm:pt>
    <dgm:pt modelId="{5D81CBC4-50BE-4505-8B35-B1E98E223411}" type="pres">
      <dgm:prSet presAssocID="{91B4C879-2026-4F42-A257-8FD739C64F24}" presName="hierChild5" presStyleCnt="0"/>
      <dgm:spPr/>
    </dgm:pt>
    <dgm:pt modelId="{9D4AF83A-A4C1-4129-A257-A1F07D440855}" type="pres">
      <dgm:prSet presAssocID="{D00845CF-771D-4886-9F4E-CA13DB0C26BB}" presName="Name37" presStyleLbl="parChTrans1D4" presStyleIdx="8" presStyleCnt="18"/>
      <dgm:spPr/>
    </dgm:pt>
    <dgm:pt modelId="{17350D62-593E-497D-B237-99A21E6F047F}" type="pres">
      <dgm:prSet presAssocID="{86DA3352-BF99-4FEF-BA1D-4FA15E5AFC14}" presName="hierRoot2" presStyleCnt="0">
        <dgm:presLayoutVars>
          <dgm:hierBranch val="init"/>
        </dgm:presLayoutVars>
      </dgm:prSet>
      <dgm:spPr/>
    </dgm:pt>
    <dgm:pt modelId="{1A8DEC93-DD58-4393-B5D8-D2180685CDE7}" type="pres">
      <dgm:prSet presAssocID="{86DA3352-BF99-4FEF-BA1D-4FA15E5AFC14}" presName="rootComposite" presStyleCnt="0"/>
      <dgm:spPr/>
    </dgm:pt>
    <dgm:pt modelId="{0C51147F-9F4C-4B82-8D05-BB16C9666A30}" type="pres">
      <dgm:prSet presAssocID="{86DA3352-BF99-4FEF-BA1D-4FA15E5AFC14}" presName="rootText" presStyleLbl="node4" presStyleIdx="8" presStyleCnt="18" custScaleY="48419" custLinFactNeighborX="509" custLinFactNeighborY="19350">
        <dgm:presLayoutVars>
          <dgm:chPref val="3"/>
        </dgm:presLayoutVars>
      </dgm:prSet>
      <dgm:spPr/>
    </dgm:pt>
    <dgm:pt modelId="{DB784898-FE89-438E-8896-F8592A7CAADE}" type="pres">
      <dgm:prSet presAssocID="{86DA3352-BF99-4FEF-BA1D-4FA15E5AFC14}" presName="rootConnector" presStyleLbl="node4" presStyleIdx="8" presStyleCnt="18"/>
      <dgm:spPr/>
    </dgm:pt>
    <dgm:pt modelId="{3AF92A26-1D6F-4420-9BCE-AF49F19AEAEE}" type="pres">
      <dgm:prSet presAssocID="{86DA3352-BF99-4FEF-BA1D-4FA15E5AFC14}" presName="hierChild4" presStyleCnt="0"/>
      <dgm:spPr/>
    </dgm:pt>
    <dgm:pt modelId="{DD05766F-64EB-48E4-B5BA-D8D86B01EED9}" type="pres">
      <dgm:prSet presAssocID="{86DA3352-BF99-4FEF-BA1D-4FA15E5AFC14}" presName="hierChild5" presStyleCnt="0"/>
      <dgm:spPr/>
    </dgm:pt>
    <dgm:pt modelId="{5E72EB48-ED4C-4E12-B73A-1535AE3C876D}" type="pres">
      <dgm:prSet presAssocID="{2D67E460-914D-47E1-B0E4-5A98F490CBAA}" presName="hierChild5" presStyleCnt="0"/>
      <dgm:spPr/>
    </dgm:pt>
    <dgm:pt modelId="{614063BC-7576-4435-B642-6A818E35E3E6}" type="pres">
      <dgm:prSet presAssocID="{1F73F279-8D26-441C-8D5C-059C4AB60F29}" presName="Name37" presStyleLbl="parChTrans1D4" presStyleIdx="9" presStyleCnt="18"/>
      <dgm:spPr/>
    </dgm:pt>
    <dgm:pt modelId="{F8B49A70-31BB-40AA-9BE5-8FA4CE8C7489}" type="pres">
      <dgm:prSet presAssocID="{F327B79C-DA10-4BEB-81E7-AB565BE41D23}" presName="hierRoot2" presStyleCnt="0">
        <dgm:presLayoutVars>
          <dgm:hierBranch val="init"/>
        </dgm:presLayoutVars>
      </dgm:prSet>
      <dgm:spPr/>
    </dgm:pt>
    <dgm:pt modelId="{6370BC26-CEC6-41EB-8643-DA5F4CE10DDD}" type="pres">
      <dgm:prSet presAssocID="{F327B79C-DA10-4BEB-81E7-AB565BE41D23}" presName="rootComposite" presStyleCnt="0"/>
      <dgm:spPr/>
    </dgm:pt>
    <dgm:pt modelId="{E7401342-6F42-4D03-88F8-74C666302201}" type="pres">
      <dgm:prSet presAssocID="{F327B79C-DA10-4BEB-81E7-AB565BE41D23}" presName="rootText" presStyleLbl="node4" presStyleIdx="9" presStyleCnt="18" custScaleY="50774" custLinFactNeighborX="3192" custLinFactNeighborY="25461">
        <dgm:presLayoutVars>
          <dgm:chPref val="3"/>
        </dgm:presLayoutVars>
      </dgm:prSet>
      <dgm:spPr/>
    </dgm:pt>
    <dgm:pt modelId="{6EAC50EB-9110-466E-A97E-0DD8829DE204}" type="pres">
      <dgm:prSet presAssocID="{F327B79C-DA10-4BEB-81E7-AB565BE41D23}" presName="rootConnector" presStyleLbl="node4" presStyleIdx="9" presStyleCnt="18"/>
      <dgm:spPr/>
    </dgm:pt>
    <dgm:pt modelId="{B85AE417-2718-44A9-B4E4-13EC9955435F}" type="pres">
      <dgm:prSet presAssocID="{F327B79C-DA10-4BEB-81E7-AB565BE41D23}" presName="hierChild4" presStyleCnt="0"/>
      <dgm:spPr/>
    </dgm:pt>
    <dgm:pt modelId="{F0685EFE-D6D7-453A-A01A-773E749DB7F1}" type="pres">
      <dgm:prSet presAssocID="{C48B0758-056C-4314-8ED3-0D95E0B9A649}" presName="Name37" presStyleLbl="parChTrans1D4" presStyleIdx="10" presStyleCnt="18"/>
      <dgm:spPr/>
    </dgm:pt>
    <dgm:pt modelId="{C8A1C01D-BF68-42B3-BF85-DF53C7C03B46}" type="pres">
      <dgm:prSet presAssocID="{392F78B4-F39B-4BE3-BC2A-84A40BEF0136}" presName="hierRoot2" presStyleCnt="0">
        <dgm:presLayoutVars>
          <dgm:hierBranch val="init"/>
        </dgm:presLayoutVars>
      </dgm:prSet>
      <dgm:spPr/>
    </dgm:pt>
    <dgm:pt modelId="{04B816E3-938F-4070-BA5B-F06F6A9593CD}" type="pres">
      <dgm:prSet presAssocID="{392F78B4-F39B-4BE3-BC2A-84A40BEF0136}" presName="rootComposite" presStyleCnt="0"/>
      <dgm:spPr/>
    </dgm:pt>
    <dgm:pt modelId="{681A4ED2-CDDC-41B6-8C13-FAECFDD093B7}" type="pres">
      <dgm:prSet presAssocID="{392F78B4-F39B-4BE3-BC2A-84A40BEF0136}" presName="rootText" presStyleLbl="node4" presStyleIdx="10" presStyleCnt="18" custScaleY="48419" custLinFactNeighborX="509" custLinFactNeighborY="47866">
        <dgm:presLayoutVars>
          <dgm:chPref val="3"/>
        </dgm:presLayoutVars>
      </dgm:prSet>
      <dgm:spPr/>
    </dgm:pt>
    <dgm:pt modelId="{0ADC39CF-8389-47AD-BD53-F42D5C543FEA}" type="pres">
      <dgm:prSet presAssocID="{392F78B4-F39B-4BE3-BC2A-84A40BEF0136}" presName="rootConnector" presStyleLbl="node4" presStyleIdx="10" presStyleCnt="18"/>
      <dgm:spPr/>
    </dgm:pt>
    <dgm:pt modelId="{7070CAEB-7E2A-4CF9-8426-D6BDB04877D3}" type="pres">
      <dgm:prSet presAssocID="{392F78B4-F39B-4BE3-BC2A-84A40BEF0136}" presName="hierChild4" presStyleCnt="0"/>
      <dgm:spPr/>
    </dgm:pt>
    <dgm:pt modelId="{A11F067F-93A5-4C2F-B8BE-B7A95C2EF769}" type="pres">
      <dgm:prSet presAssocID="{392F78B4-F39B-4BE3-BC2A-84A40BEF0136}" presName="hierChild5" presStyleCnt="0"/>
      <dgm:spPr/>
    </dgm:pt>
    <dgm:pt modelId="{1862B9C2-684E-48C4-93F9-17CE06C8898A}" type="pres">
      <dgm:prSet presAssocID="{B499D9EB-878D-4403-BFB1-B162DB700BF0}" presName="Name37" presStyleLbl="parChTrans1D4" presStyleIdx="11" presStyleCnt="18"/>
      <dgm:spPr/>
    </dgm:pt>
    <dgm:pt modelId="{87EA947D-E48D-4522-9179-D3D317DA6977}" type="pres">
      <dgm:prSet presAssocID="{076450DD-EAA4-4444-B5DB-0181907E3A67}" presName="hierRoot2" presStyleCnt="0">
        <dgm:presLayoutVars>
          <dgm:hierBranch val="init"/>
        </dgm:presLayoutVars>
      </dgm:prSet>
      <dgm:spPr/>
    </dgm:pt>
    <dgm:pt modelId="{7CC0EED8-F786-47A9-8649-DD3F2E666AA2}" type="pres">
      <dgm:prSet presAssocID="{076450DD-EAA4-4444-B5DB-0181907E3A67}" presName="rootComposite" presStyleCnt="0"/>
      <dgm:spPr/>
    </dgm:pt>
    <dgm:pt modelId="{FE62292A-5720-484C-AB7A-3710E83113D4}" type="pres">
      <dgm:prSet presAssocID="{076450DD-EAA4-4444-B5DB-0181907E3A67}" presName="rootText" presStyleLbl="node4" presStyleIdx="11" presStyleCnt="18" custScaleY="48419" custLinFactNeighborX="509" custLinFactNeighborY="19350">
        <dgm:presLayoutVars>
          <dgm:chPref val="3"/>
        </dgm:presLayoutVars>
      </dgm:prSet>
      <dgm:spPr/>
    </dgm:pt>
    <dgm:pt modelId="{6C628982-F77B-40EC-B2FF-8D46118DC966}" type="pres">
      <dgm:prSet presAssocID="{076450DD-EAA4-4444-B5DB-0181907E3A67}" presName="rootConnector" presStyleLbl="node4" presStyleIdx="11" presStyleCnt="18"/>
      <dgm:spPr/>
    </dgm:pt>
    <dgm:pt modelId="{D5B995CE-AB6D-4BF3-8ABF-D0FB001AB671}" type="pres">
      <dgm:prSet presAssocID="{076450DD-EAA4-4444-B5DB-0181907E3A67}" presName="hierChild4" presStyleCnt="0"/>
      <dgm:spPr/>
    </dgm:pt>
    <dgm:pt modelId="{AF483E0D-60EC-43C1-AA56-11AA38B16C3C}" type="pres">
      <dgm:prSet presAssocID="{076450DD-EAA4-4444-B5DB-0181907E3A67}" presName="hierChild5" presStyleCnt="0"/>
      <dgm:spPr/>
    </dgm:pt>
    <dgm:pt modelId="{08FFC586-FE7E-4730-8654-FA72A2468C63}" type="pres">
      <dgm:prSet presAssocID="{F327B79C-DA10-4BEB-81E7-AB565BE41D23}" presName="hierChild5" presStyleCnt="0"/>
      <dgm:spPr/>
    </dgm:pt>
    <dgm:pt modelId="{773E8675-71F4-46B7-AA02-12DE8681A36C}" type="pres">
      <dgm:prSet presAssocID="{B80888BC-E4D3-4EB9-8D73-942C8B93E4E4}" presName="hierChild5" presStyleCnt="0"/>
      <dgm:spPr/>
    </dgm:pt>
    <dgm:pt modelId="{C0469566-1C4E-4EF3-BA37-EE2C05370B88}" type="pres">
      <dgm:prSet presAssocID="{1D58767B-717A-446A-8870-A6462173C334}" presName="hierChild5" presStyleCnt="0"/>
      <dgm:spPr/>
    </dgm:pt>
    <dgm:pt modelId="{BC20E03E-AF79-449D-873E-162B08FBD5AA}" type="pres">
      <dgm:prSet presAssocID="{0C8A9647-D640-48AC-AA07-9CE88C25EEB6}" presName="Name37" presStyleLbl="parChTrans1D2" presStyleIdx="1" presStyleCnt="2"/>
      <dgm:spPr/>
    </dgm:pt>
    <dgm:pt modelId="{72EAA339-357F-449D-904F-4126535069C5}" type="pres">
      <dgm:prSet presAssocID="{D1979BCF-8987-4B10-A5D2-5243E3BEDB32}" presName="hierRoot2" presStyleCnt="0">
        <dgm:presLayoutVars>
          <dgm:hierBranch val="init"/>
        </dgm:presLayoutVars>
      </dgm:prSet>
      <dgm:spPr/>
    </dgm:pt>
    <dgm:pt modelId="{401F9937-84CF-4586-AAAD-7343D32D8449}" type="pres">
      <dgm:prSet presAssocID="{D1979BCF-8987-4B10-A5D2-5243E3BEDB32}" presName="rootComposite" presStyleCnt="0"/>
      <dgm:spPr/>
    </dgm:pt>
    <dgm:pt modelId="{E67535E6-C07A-4F2B-9EE3-4DC037FD3A68}" type="pres">
      <dgm:prSet presAssocID="{D1979BCF-8987-4B10-A5D2-5243E3BEDB32}" presName="rootText" presStyleLbl="node2" presStyleIdx="1" presStyleCnt="2" custScaleY="50774" custLinFactNeighborX="15178" custLinFactNeighborY="-65221">
        <dgm:presLayoutVars>
          <dgm:chPref val="3"/>
        </dgm:presLayoutVars>
      </dgm:prSet>
      <dgm:spPr/>
    </dgm:pt>
    <dgm:pt modelId="{8DB0DBB5-4E9E-4FE3-AEB4-597A57DE2082}" type="pres">
      <dgm:prSet presAssocID="{D1979BCF-8987-4B10-A5D2-5243E3BEDB32}" presName="rootConnector" presStyleLbl="node2" presStyleIdx="1" presStyleCnt="2"/>
      <dgm:spPr/>
    </dgm:pt>
    <dgm:pt modelId="{9D7A9606-A591-4893-A2E6-1CE501CBB5B6}" type="pres">
      <dgm:prSet presAssocID="{D1979BCF-8987-4B10-A5D2-5243E3BEDB32}" presName="hierChild4" presStyleCnt="0"/>
      <dgm:spPr/>
    </dgm:pt>
    <dgm:pt modelId="{2AD6B435-5F86-4A37-B6B4-7E860CDEBF2B}" type="pres">
      <dgm:prSet presAssocID="{BB563ACF-AFE1-42CA-AC4E-545BD6A72ECE}" presName="Name37" presStyleLbl="parChTrans1D3" presStyleIdx="2" presStyleCnt="4"/>
      <dgm:spPr/>
    </dgm:pt>
    <dgm:pt modelId="{054052BC-08C5-40B6-88F8-0D23D2B219C0}" type="pres">
      <dgm:prSet presAssocID="{6A345206-0754-4EAE-9DE6-3B752030AC0B}" presName="hierRoot2" presStyleCnt="0">
        <dgm:presLayoutVars>
          <dgm:hierBranch val="init"/>
        </dgm:presLayoutVars>
      </dgm:prSet>
      <dgm:spPr/>
    </dgm:pt>
    <dgm:pt modelId="{6ABAFA83-CA4D-4BE4-9661-A46EA8DCD8AB}" type="pres">
      <dgm:prSet presAssocID="{6A345206-0754-4EAE-9DE6-3B752030AC0B}" presName="rootComposite" presStyleCnt="0"/>
      <dgm:spPr/>
    </dgm:pt>
    <dgm:pt modelId="{6AD298BA-2705-466B-8E09-39626EDEADF4}" type="pres">
      <dgm:prSet presAssocID="{6A345206-0754-4EAE-9DE6-3B752030AC0B}" presName="rootText" presStyleLbl="node3" presStyleIdx="2" presStyleCnt="4" custScaleY="50774" custLinFactNeighborX="7236" custLinFactNeighborY="-14427">
        <dgm:presLayoutVars>
          <dgm:chPref val="3"/>
        </dgm:presLayoutVars>
      </dgm:prSet>
      <dgm:spPr/>
    </dgm:pt>
    <dgm:pt modelId="{71CCCC9E-9757-49FA-BD6F-9C26D8887C9E}" type="pres">
      <dgm:prSet presAssocID="{6A345206-0754-4EAE-9DE6-3B752030AC0B}" presName="rootConnector" presStyleLbl="node3" presStyleIdx="2" presStyleCnt="4"/>
      <dgm:spPr/>
    </dgm:pt>
    <dgm:pt modelId="{F6D525A0-6AF3-443C-A88A-02CFB49A9B07}" type="pres">
      <dgm:prSet presAssocID="{6A345206-0754-4EAE-9DE6-3B752030AC0B}" presName="hierChild4" presStyleCnt="0"/>
      <dgm:spPr/>
    </dgm:pt>
    <dgm:pt modelId="{39C8BC19-1A26-4C7B-A2C7-DA40959E9FA8}" type="pres">
      <dgm:prSet presAssocID="{19D6CE66-D839-4AEA-B7B6-AD9DC7D232AC}" presName="Name37" presStyleLbl="parChTrans1D4" presStyleIdx="12" presStyleCnt="18"/>
      <dgm:spPr/>
    </dgm:pt>
    <dgm:pt modelId="{C688B8D8-3030-4AA6-BD1D-5DE1002D259E}" type="pres">
      <dgm:prSet presAssocID="{9AA9AD46-3DEA-4A23-BC11-F8A7D71834F1}" presName="hierRoot2" presStyleCnt="0">
        <dgm:presLayoutVars>
          <dgm:hierBranch val="init"/>
        </dgm:presLayoutVars>
      </dgm:prSet>
      <dgm:spPr/>
    </dgm:pt>
    <dgm:pt modelId="{16FAE9C5-BC54-4348-9A9E-CC180FB7B3D1}" type="pres">
      <dgm:prSet presAssocID="{9AA9AD46-3DEA-4A23-BC11-F8A7D71834F1}" presName="rootComposite" presStyleCnt="0"/>
      <dgm:spPr/>
    </dgm:pt>
    <dgm:pt modelId="{A502A582-4A18-4CC6-B8EC-CD1CBFB6C497}" type="pres">
      <dgm:prSet presAssocID="{9AA9AD46-3DEA-4A23-BC11-F8A7D71834F1}" presName="rootText" presStyleLbl="node4" presStyleIdx="12" presStyleCnt="18" custScaleY="50774" custLinFactNeighborX="3192" custLinFactNeighborY="25461">
        <dgm:presLayoutVars>
          <dgm:chPref val="3"/>
        </dgm:presLayoutVars>
      </dgm:prSet>
      <dgm:spPr/>
    </dgm:pt>
    <dgm:pt modelId="{F56565D5-52AC-4974-8F90-1A9F30F3730B}" type="pres">
      <dgm:prSet presAssocID="{9AA9AD46-3DEA-4A23-BC11-F8A7D71834F1}" presName="rootConnector" presStyleLbl="node4" presStyleIdx="12" presStyleCnt="18"/>
      <dgm:spPr/>
    </dgm:pt>
    <dgm:pt modelId="{B827DDB4-A346-4120-BD28-BE8346AFF05D}" type="pres">
      <dgm:prSet presAssocID="{9AA9AD46-3DEA-4A23-BC11-F8A7D71834F1}" presName="hierChild4" presStyleCnt="0"/>
      <dgm:spPr/>
    </dgm:pt>
    <dgm:pt modelId="{95248F5C-1C81-4D84-8A43-AB3DB216CD72}" type="pres">
      <dgm:prSet presAssocID="{6409C852-0829-45C5-A173-796D808DBFFC}" presName="Name37" presStyleLbl="parChTrans1D4" presStyleIdx="13" presStyleCnt="18"/>
      <dgm:spPr/>
    </dgm:pt>
    <dgm:pt modelId="{1CC89861-5453-4215-8E1A-C944359CA17A}" type="pres">
      <dgm:prSet presAssocID="{6E53D093-0048-43FC-8E10-CC193604FB0E}" presName="hierRoot2" presStyleCnt="0">
        <dgm:presLayoutVars>
          <dgm:hierBranch val="init"/>
        </dgm:presLayoutVars>
      </dgm:prSet>
      <dgm:spPr/>
    </dgm:pt>
    <dgm:pt modelId="{0CBD7CF0-C5DC-40B4-9F3E-F19FB0D99AE5}" type="pres">
      <dgm:prSet presAssocID="{6E53D093-0048-43FC-8E10-CC193604FB0E}" presName="rootComposite" presStyleCnt="0"/>
      <dgm:spPr/>
    </dgm:pt>
    <dgm:pt modelId="{B3ED6AE5-D4BA-492E-A612-CB68F2BED314}" type="pres">
      <dgm:prSet presAssocID="{6E53D093-0048-43FC-8E10-CC193604FB0E}" presName="rootText" presStyleLbl="node4" presStyleIdx="13" presStyleCnt="18" custScaleY="48419" custLinFactNeighborX="509" custLinFactNeighborY="47866">
        <dgm:presLayoutVars>
          <dgm:chPref val="3"/>
        </dgm:presLayoutVars>
      </dgm:prSet>
      <dgm:spPr/>
    </dgm:pt>
    <dgm:pt modelId="{4AD2F82E-1D37-45FD-93D3-D26821AE8F16}" type="pres">
      <dgm:prSet presAssocID="{6E53D093-0048-43FC-8E10-CC193604FB0E}" presName="rootConnector" presStyleLbl="node4" presStyleIdx="13" presStyleCnt="18"/>
      <dgm:spPr/>
    </dgm:pt>
    <dgm:pt modelId="{4B83FA09-42E2-48AB-8317-9675FF8C0CBD}" type="pres">
      <dgm:prSet presAssocID="{6E53D093-0048-43FC-8E10-CC193604FB0E}" presName="hierChild4" presStyleCnt="0"/>
      <dgm:spPr/>
    </dgm:pt>
    <dgm:pt modelId="{F95CA5F8-66D8-44CE-B568-F4319830F2B0}" type="pres">
      <dgm:prSet presAssocID="{6E53D093-0048-43FC-8E10-CC193604FB0E}" presName="hierChild5" presStyleCnt="0"/>
      <dgm:spPr/>
    </dgm:pt>
    <dgm:pt modelId="{5315DFB1-E053-45C6-BCAD-A66140E03BB2}" type="pres">
      <dgm:prSet presAssocID="{60A3A0F4-CEB2-436A-970D-4D56C69DA8FC}" presName="Name37" presStyleLbl="parChTrans1D4" presStyleIdx="14" presStyleCnt="18"/>
      <dgm:spPr/>
    </dgm:pt>
    <dgm:pt modelId="{9D7BFF43-4A42-498B-9A5D-C02AEE66AD8C}" type="pres">
      <dgm:prSet presAssocID="{E94F55A4-4DE8-4D8F-8DE2-43BA0F062B90}" presName="hierRoot2" presStyleCnt="0">
        <dgm:presLayoutVars>
          <dgm:hierBranch val="init"/>
        </dgm:presLayoutVars>
      </dgm:prSet>
      <dgm:spPr/>
    </dgm:pt>
    <dgm:pt modelId="{8CB45C12-57BA-4260-B0CB-3C98C7299647}" type="pres">
      <dgm:prSet presAssocID="{E94F55A4-4DE8-4D8F-8DE2-43BA0F062B90}" presName="rootComposite" presStyleCnt="0"/>
      <dgm:spPr/>
    </dgm:pt>
    <dgm:pt modelId="{C102CCC4-142C-49B1-9608-2DD8B7F9C366}" type="pres">
      <dgm:prSet presAssocID="{E94F55A4-4DE8-4D8F-8DE2-43BA0F062B90}" presName="rootText" presStyleLbl="node4" presStyleIdx="14" presStyleCnt="18" custScaleY="48419" custLinFactNeighborX="509" custLinFactNeighborY="19350">
        <dgm:presLayoutVars>
          <dgm:chPref val="3"/>
        </dgm:presLayoutVars>
      </dgm:prSet>
      <dgm:spPr/>
    </dgm:pt>
    <dgm:pt modelId="{918F0462-81BC-44B4-A778-C5B6B9117AB6}" type="pres">
      <dgm:prSet presAssocID="{E94F55A4-4DE8-4D8F-8DE2-43BA0F062B90}" presName="rootConnector" presStyleLbl="node4" presStyleIdx="14" presStyleCnt="18"/>
      <dgm:spPr/>
    </dgm:pt>
    <dgm:pt modelId="{88DA3C96-AFB0-4BBF-9C1B-F7EC033051C1}" type="pres">
      <dgm:prSet presAssocID="{E94F55A4-4DE8-4D8F-8DE2-43BA0F062B90}" presName="hierChild4" presStyleCnt="0"/>
      <dgm:spPr/>
    </dgm:pt>
    <dgm:pt modelId="{4D7B9C59-DA6E-4EC3-8954-59077AB8D930}" type="pres">
      <dgm:prSet presAssocID="{E94F55A4-4DE8-4D8F-8DE2-43BA0F062B90}" presName="hierChild5" presStyleCnt="0"/>
      <dgm:spPr/>
    </dgm:pt>
    <dgm:pt modelId="{B7C0643C-90ED-4CC5-B452-D1B12AD063DA}" type="pres">
      <dgm:prSet presAssocID="{9AA9AD46-3DEA-4A23-BC11-F8A7D71834F1}" presName="hierChild5" presStyleCnt="0"/>
      <dgm:spPr/>
    </dgm:pt>
    <dgm:pt modelId="{AEA5976E-4B6D-4626-978F-EC9D8CEB7ADC}" type="pres">
      <dgm:prSet presAssocID="{A9DDD642-E581-4AB6-B35E-200EC5FA8D71}" presName="Name37" presStyleLbl="parChTrans1D4" presStyleIdx="15" presStyleCnt="18"/>
      <dgm:spPr/>
    </dgm:pt>
    <dgm:pt modelId="{C400F9CC-281A-428A-A87C-6E861632ACB2}" type="pres">
      <dgm:prSet presAssocID="{C3F29836-A59E-49F2-8CCF-88533177DA79}" presName="hierRoot2" presStyleCnt="0">
        <dgm:presLayoutVars>
          <dgm:hierBranch val="init"/>
        </dgm:presLayoutVars>
      </dgm:prSet>
      <dgm:spPr/>
    </dgm:pt>
    <dgm:pt modelId="{A9425FC1-5D92-4856-8CF3-6634F3BF4D49}" type="pres">
      <dgm:prSet presAssocID="{C3F29836-A59E-49F2-8CCF-88533177DA79}" presName="rootComposite" presStyleCnt="0"/>
      <dgm:spPr/>
    </dgm:pt>
    <dgm:pt modelId="{95F4AADE-56C9-449C-8DF2-2FD3AFC9415F}" type="pres">
      <dgm:prSet presAssocID="{C3F29836-A59E-49F2-8CCF-88533177DA79}" presName="rootText" presStyleLbl="node4" presStyleIdx="15" presStyleCnt="18" custScaleY="50774" custLinFactNeighborX="3192" custLinFactNeighborY="25461">
        <dgm:presLayoutVars>
          <dgm:chPref val="3"/>
        </dgm:presLayoutVars>
      </dgm:prSet>
      <dgm:spPr/>
    </dgm:pt>
    <dgm:pt modelId="{861919B1-1376-4C2F-8DE3-7EA559ABF72D}" type="pres">
      <dgm:prSet presAssocID="{C3F29836-A59E-49F2-8CCF-88533177DA79}" presName="rootConnector" presStyleLbl="node4" presStyleIdx="15" presStyleCnt="18"/>
      <dgm:spPr/>
    </dgm:pt>
    <dgm:pt modelId="{471E3A0A-6DF5-44BF-9C28-050EB0566414}" type="pres">
      <dgm:prSet presAssocID="{C3F29836-A59E-49F2-8CCF-88533177DA79}" presName="hierChild4" presStyleCnt="0"/>
      <dgm:spPr/>
    </dgm:pt>
    <dgm:pt modelId="{2A4898A2-EBB2-4D23-9937-FC9732E2F57C}" type="pres">
      <dgm:prSet presAssocID="{5BE7B54C-0CF9-4381-829A-1432A77D5E14}" presName="Name37" presStyleLbl="parChTrans1D4" presStyleIdx="16" presStyleCnt="18"/>
      <dgm:spPr/>
    </dgm:pt>
    <dgm:pt modelId="{74A2F2C0-3EBF-4C54-B69D-05FFA2D21EAE}" type="pres">
      <dgm:prSet presAssocID="{FECC3288-7904-42AF-94B7-D662D3A240D9}" presName="hierRoot2" presStyleCnt="0">
        <dgm:presLayoutVars>
          <dgm:hierBranch val="init"/>
        </dgm:presLayoutVars>
      </dgm:prSet>
      <dgm:spPr/>
    </dgm:pt>
    <dgm:pt modelId="{687A1448-6FE9-466D-9520-F767E9CDCD91}" type="pres">
      <dgm:prSet presAssocID="{FECC3288-7904-42AF-94B7-D662D3A240D9}" presName="rootComposite" presStyleCnt="0"/>
      <dgm:spPr/>
    </dgm:pt>
    <dgm:pt modelId="{376510AE-A80A-46B8-ACD6-787F6DF3B562}" type="pres">
      <dgm:prSet presAssocID="{FECC3288-7904-42AF-94B7-D662D3A240D9}" presName="rootText" presStyleLbl="node4" presStyleIdx="16" presStyleCnt="18" custScaleY="48419" custLinFactNeighborX="509" custLinFactNeighborY="47866">
        <dgm:presLayoutVars>
          <dgm:chPref val="3"/>
        </dgm:presLayoutVars>
      </dgm:prSet>
      <dgm:spPr/>
    </dgm:pt>
    <dgm:pt modelId="{BFE57F02-FDDB-4C8A-A5DD-6A04DAB2CD8D}" type="pres">
      <dgm:prSet presAssocID="{FECC3288-7904-42AF-94B7-D662D3A240D9}" presName="rootConnector" presStyleLbl="node4" presStyleIdx="16" presStyleCnt="18"/>
      <dgm:spPr/>
    </dgm:pt>
    <dgm:pt modelId="{3D1E673E-5073-46DE-B6D9-B15E80445A75}" type="pres">
      <dgm:prSet presAssocID="{FECC3288-7904-42AF-94B7-D662D3A240D9}" presName="hierChild4" presStyleCnt="0"/>
      <dgm:spPr/>
    </dgm:pt>
    <dgm:pt modelId="{5FF2F0F2-311F-4484-8465-A10F88F06B47}" type="pres">
      <dgm:prSet presAssocID="{FECC3288-7904-42AF-94B7-D662D3A240D9}" presName="hierChild5" presStyleCnt="0"/>
      <dgm:spPr/>
    </dgm:pt>
    <dgm:pt modelId="{109EA642-90AA-4733-8854-3A0AAD607CA9}" type="pres">
      <dgm:prSet presAssocID="{A615A807-FE64-4579-994C-FA40AB4F0019}" presName="Name37" presStyleLbl="parChTrans1D4" presStyleIdx="17" presStyleCnt="18"/>
      <dgm:spPr/>
    </dgm:pt>
    <dgm:pt modelId="{36134E11-F779-4BA1-AEFD-9730604CA3B7}" type="pres">
      <dgm:prSet presAssocID="{19968CD1-8C37-4002-98B5-438B8CED65C2}" presName="hierRoot2" presStyleCnt="0">
        <dgm:presLayoutVars>
          <dgm:hierBranch val="init"/>
        </dgm:presLayoutVars>
      </dgm:prSet>
      <dgm:spPr/>
    </dgm:pt>
    <dgm:pt modelId="{5C448D2B-3D24-4E93-8CBF-BF93EAA3CDC1}" type="pres">
      <dgm:prSet presAssocID="{19968CD1-8C37-4002-98B5-438B8CED65C2}" presName="rootComposite" presStyleCnt="0"/>
      <dgm:spPr/>
    </dgm:pt>
    <dgm:pt modelId="{F725887E-0659-484A-A598-22D23E9296DD}" type="pres">
      <dgm:prSet presAssocID="{19968CD1-8C37-4002-98B5-438B8CED65C2}" presName="rootText" presStyleLbl="node4" presStyleIdx="17" presStyleCnt="18" custScaleY="48419" custLinFactNeighborX="509" custLinFactNeighborY="19350">
        <dgm:presLayoutVars>
          <dgm:chPref val="3"/>
        </dgm:presLayoutVars>
      </dgm:prSet>
      <dgm:spPr/>
    </dgm:pt>
    <dgm:pt modelId="{4279C904-2A07-478A-AA95-8ED1FC6E398A}" type="pres">
      <dgm:prSet presAssocID="{19968CD1-8C37-4002-98B5-438B8CED65C2}" presName="rootConnector" presStyleLbl="node4" presStyleIdx="17" presStyleCnt="18"/>
      <dgm:spPr/>
    </dgm:pt>
    <dgm:pt modelId="{389BEFB7-C162-4D00-A0D3-6DEA3EE2B4B1}" type="pres">
      <dgm:prSet presAssocID="{19968CD1-8C37-4002-98B5-438B8CED65C2}" presName="hierChild4" presStyleCnt="0"/>
      <dgm:spPr/>
    </dgm:pt>
    <dgm:pt modelId="{A315CBC9-39B8-4E0A-A69D-0F1433E4A36E}" type="pres">
      <dgm:prSet presAssocID="{19968CD1-8C37-4002-98B5-438B8CED65C2}" presName="hierChild5" presStyleCnt="0"/>
      <dgm:spPr/>
    </dgm:pt>
    <dgm:pt modelId="{76AA6DB7-5CA2-46CD-BE7F-2163D33626FD}" type="pres">
      <dgm:prSet presAssocID="{C3F29836-A59E-49F2-8CCF-88533177DA79}" presName="hierChild5" presStyleCnt="0"/>
      <dgm:spPr/>
    </dgm:pt>
    <dgm:pt modelId="{01284ACD-7952-4C9F-B9DC-EAAB25465470}" type="pres">
      <dgm:prSet presAssocID="{6A345206-0754-4EAE-9DE6-3B752030AC0B}" presName="hierChild5" presStyleCnt="0"/>
      <dgm:spPr/>
    </dgm:pt>
    <dgm:pt modelId="{A0A4D9C6-2DBB-437E-99D3-F4BA177D783D}" type="pres">
      <dgm:prSet presAssocID="{0796718A-10C6-40A3-AF95-7908411104BE}" presName="Name37" presStyleLbl="parChTrans1D3" presStyleIdx="3" presStyleCnt="4"/>
      <dgm:spPr/>
    </dgm:pt>
    <dgm:pt modelId="{C5180DDF-1303-482D-87F4-C0D0B0C38370}" type="pres">
      <dgm:prSet presAssocID="{774CC811-809E-4807-AB40-B5EE5B2D146D}" presName="hierRoot2" presStyleCnt="0">
        <dgm:presLayoutVars>
          <dgm:hierBranch val="init"/>
        </dgm:presLayoutVars>
      </dgm:prSet>
      <dgm:spPr/>
    </dgm:pt>
    <dgm:pt modelId="{C5D9E5D0-248B-422C-91F9-040E2C0D4B4F}" type="pres">
      <dgm:prSet presAssocID="{774CC811-809E-4807-AB40-B5EE5B2D146D}" presName="rootComposite" presStyleCnt="0"/>
      <dgm:spPr/>
    </dgm:pt>
    <dgm:pt modelId="{3F26D3F9-33D5-428E-8076-7AA94BAB0D86}" type="pres">
      <dgm:prSet presAssocID="{774CC811-809E-4807-AB40-B5EE5B2D146D}" presName="rootText" presStyleLbl="node3" presStyleIdx="3" presStyleCnt="4" custScaleY="50774" custLinFactNeighborX="-3704" custLinFactNeighborY="-14427">
        <dgm:presLayoutVars>
          <dgm:chPref val="3"/>
        </dgm:presLayoutVars>
      </dgm:prSet>
      <dgm:spPr/>
    </dgm:pt>
    <dgm:pt modelId="{E0147B09-30E3-4CF2-8982-4BD95AE73C01}" type="pres">
      <dgm:prSet presAssocID="{774CC811-809E-4807-AB40-B5EE5B2D146D}" presName="rootConnector" presStyleLbl="node3" presStyleIdx="3" presStyleCnt="4"/>
      <dgm:spPr/>
    </dgm:pt>
    <dgm:pt modelId="{6C173AE3-2501-4A17-A42D-500D92EDB0B1}" type="pres">
      <dgm:prSet presAssocID="{774CC811-809E-4807-AB40-B5EE5B2D146D}" presName="hierChild4" presStyleCnt="0"/>
      <dgm:spPr/>
    </dgm:pt>
    <dgm:pt modelId="{0AE2A4C2-6B0B-434F-8ED2-C1BECA32867B}" type="pres">
      <dgm:prSet presAssocID="{774CC811-809E-4807-AB40-B5EE5B2D146D}" presName="hierChild5" presStyleCnt="0"/>
      <dgm:spPr/>
    </dgm:pt>
    <dgm:pt modelId="{A6FC02C8-08D7-41A9-9ECC-BA1D37C161AC}" type="pres">
      <dgm:prSet presAssocID="{D1979BCF-8987-4B10-A5D2-5243E3BEDB32}" presName="hierChild5" presStyleCnt="0"/>
      <dgm:spPr/>
    </dgm:pt>
    <dgm:pt modelId="{6DB2F45A-D2B4-44F3-96B0-D881F5DBE689}" type="pres">
      <dgm:prSet presAssocID="{983D241F-B774-4323-B37A-25827CC9A95A}" presName="hierChild3" presStyleCnt="0"/>
      <dgm:spPr/>
    </dgm:pt>
  </dgm:ptLst>
  <dgm:cxnLst>
    <dgm:cxn modelId="{E65FBC01-4D95-4BB6-84FB-187C5B7ADC33}" type="presOf" srcId="{6E53D093-0048-43FC-8E10-CC193604FB0E}" destId="{4AD2F82E-1D37-45FD-93D3-D26821AE8F16}" srcOrd="1" destOrd="0" presId="urn:microsoft.com/office/officeart/2005/8/layout/orgChart1"/>
    <dgm:cxn modelId="{BFE80102-8F28-4D55-ADFD-6B1A5BFBDEC0}" type="presOf" srcId="{89704EB3-4D93-4180-9D92-D0EC5BCC74EE}" destId="{2B76CEA6-F0D2-4DF8-A162-7AAC41D9181B}" srcOrd="1" destOrd="0" presId="urn:microsoft.com/office/officeart/2005/8/layout/orgChart1"/>
    <dgm:cxn modelId="{C61CC005-08CE-4374-8C08-3658B8289B29}" type="presOf" srcId="{A9DDD642-E581-4AB6-B35E-200EC5FA8D71}" destId="{AEA5976E-4B6D-4626-978F-EC9D8CEB7ADC}" srcOrd="0" destOrd="0" presId="urn:microsoft.com/office/officeart/2005/8/layout/orgChart1"/>
    <dgm:cxn modelId="{E75C2507-14F3-4721-AEDB-102434806A23}" srcId="{D1979BCF-8987-4B10-A5D2-5243E3BEDB32}" destId="{6A345206-0754-4EAE-9DE6-3B752030AC0B}" srcOrd="0" destOrd="0" parTransId="{BB563ACF-AFE1-42CA-AC4E-545BD6A72ECE}" sibTransId="{D83A4654-894F-48B8-A065-8C12473689BC}"/>
    <dgm:cxn modelId="{A4CB5A09-BBAB-4287-AB97-ED7DA0587984}" srcId="{B80888BC-E4D3-4EB9-8D73-942C8B93E4E4}" destId="{F327B79C-DA10-4BEB-81E7-AB565BE41D23}" srcOrd="1" destOrd="0" parTransId="{1F73F279-8D26-441C-8D5C-059C4AB60F29}" sibTransId="{87A26889-5EB3-4E69-8F68-13C151FB4B12}"/>
    <dgm:cxn modelId="{0CC5AC09-E1AD-430A-AB7A-480222C8696C}" srcId="{1D58767B-717A-446A-8870-A6462173C334}" destId="{B80888BC-E4D3-4EB9-8D73-942C8B93E4E4}" srcOrd="1" destOrd="0" parTransId="{1144E22A-5580-4A9C-B1F4-F667762B6D22}" sibTransId="{515444FC-3870-460D-9B2D-FBB18637A37D}"/>
    <dgm:cxn modelId="{C25C840A-3198-4228-8FA4-6627F8B0F46D}" srcId="{F327B79C-DA10-4BEB-81E7-AB565BE41D23}" destId="{392F78B4-F39B-4BE3-BC2A-84A40BEF0136}" srcOrd="0" destOrd="0" parTransId="{C48B0758-056C-4314-8ED3-0D95E0B9A649}" sibTransId="{A7C456A1-7701-472A-A16B-ADF2356235F7}"/>
    <dgm:cxn modelId="{69D9870B-9968-46D8-8349-BBB4E786AF6A}" type="presOf" srcId="{BB563ACF-AFE1-42CA-AC4E-545BD6A72ECE}" destId="{2AD6B435-5F86-4A37-B6B4-7E860CDEBF2B}" srcOrd="0" destOrd="0" presId="urn:microsoft.com/office/officeart/2005/8/layout/orgChart1"/>
    <dgm:cxn modelId="{ECC5DA0F-D53D-45B7-9B33-535CFAEF7E26}" type="presOf" srcId="{774CC811-809E-4807-AB40-B5EE5B2D146D}" destId="{E0147B09-30E3-4CF2-8982-4BD95AE73C01}" srcOrd="1" destOrd="0" presId="urn:microsoft.com/office/officeart/2005/8/layout/orgChart1"/>
    <dgm:cxn modelId="{F0177910-D866-4C5C-AD06-1C53C1286579}" type="presOf" srcId="{D1979BCF-8987-4B10-A5D2-5243E3BEDB32}" destId="{E67535E6-C07A-4F2B-9EE3-4DC037FD3A68}" srcOrd="0" destOrd="0" presId="urn:microsoft.com/office/officeart/2005/8/layout/orgChart1"/>
    <dgm:cxn modelId="{66F1CA10-F69C-4D69-ABBC-15B203241F25}" type="presOf" srcId="{19968CD1-8C37-4002-98B5-438B8CED65C2}" destId="{4279C904-2A07-478A-AA95-8ED1FC6E398A}" srcOrd="1" destOrd="0" presId="urn:microsoft.com/office/officeart/2005/8/layout/orgChart1"/>
    <dgm:cxn modelId="{83541A13-0AA5-4C43-803D-D3D9C3519469}" srcId="{983D241F-B774-4323-B37A-25827CC9A95A}" destId="{D1979BCF-8987-4B10-A5D2-5243E3BEDB32}" srcOrd="1" destOrd="0" parTransId="{0C8A9647-D640-48AC-AA07-9CE88C25EEB6}" sibTransId="{36641972-3CC7-44E1-8272-C04B268434B1}"/>
    <dgm:cxn modelId="{CA80A513-98D9-443F-B75F-409823BD5B3E}" type="presOf" srcId="{B12BD894-464F-4E97-8C7B-BD3B195E0687}" destId="{B0FB64DA-A779-447E-BD4D-4492A9C1C027}" srcOrd="1" destOrd="0" presId="urn:microsoft.com/office/officeart/2005/8/layout/orgChart1"/>
    <dgm:cxn modelId="{6B38E813-3034-4D85-A25C-60E6CA93AC97}" type="presOf" srcId="{B80888BC-E4D3-4EB9-8D73-942C8B93E4E4}" destId="{C7758396-ED4F-47C6-BD54-7B55979E14A9}" srcOrd="1" destOrd="0" presId="urn:microsoft.com/office/officeart/2005/8/layout/orgChart1"/>
    <dgm:cxn modelId="{E4A2221B-E283-4520-BD37-0B75590A3AD6}" type="presOf" srcId="{C48B0758-056C-4314-8ED3-0D95E0B9A649}" destId="{F0685EFE-D6D7-453A-A01A-773E749DB7F1}" srcOrd="0" destOrd="0" presId="urn:microsoft.com/office/officeart/2005/8/layout/orgChart1"/>
    <dgm:cxn modelId="{348D7E1B-51C6-4C92-89C3-492EAD71F749}" type="presOf" srcId="{08A7B649-C3DC-40F1-812F-10B74325782C}" destId="{41CC79F3-6547-4ADB-8C55-5662532BB2A8}" srcOrd="0" destOrd="0" presId="urn:microsoft.com/office/officeart/2005/8/layout/orgChart1"/>
    <dgm:cxn modelId="{FF7A9623-E5B7-4ED4-B27E-6C8D8BA4E5E8}" srcId="{2D67E460-914D-47E1-B0E4-5A98F490CBAA}" destId="{86DA3352-BF99-4FEF-BA1D-4FA15E5AFC14}" srcOrd="1" destOrd="0" parTransId="{D00845CF-771D-4886-9F4E-CA13DB0C26BB}" sibTransId="{8CDC7B55-2FE5-4712-8115-A169AB237B01}"/>
    <dgm:cxn modelId="{3F334728-34E3-4F95-82B9-19BD272BCBFD}" type="presOf" srcId="{2D67E460-914D-47E1-B0E4-5A98F490CBAA}" destId="{64CCB730-E4AF-4025-A8F1-DA4EE132953F}" srcOrd="0" destOrd="0" presId="urn:microsoft.com/office/officeart/2005/8/layout/orgChart1"/>
    <dgm:cxn modelId="{41205528-6831-41B0-A551-5AFED188171A}" srcId="{509191DF-C5E0-48CE-8F43-67EB25B660BE}" destId="{F732367E-2F62-4B1A-90C2-F45EEF4C4B66}" srcOrd="0" destOrd="0" parTransId="{028FEC60-2BE7-4400-8FDD-1DABE287A502}" sibTransId="{081E6ECF-DD9E-4AAC-BA57-AE8C7ABFCB18}"/>
    <dgm:cxn modelId="{CE05F52A-D42F-4E2D-92E1-8970170082A9}" type="presOf" srcId="{FECC3288-7904-42AF-94B7-D662D3A240D9}" destId="{376510AE-A80A-46B8-ACD6-787F6DF3B562}" srcOrd="0" destOrd="0" presId="urn:microsoft.com/office/officeart/2005/8/layout/orgChart1"/>
    <dgm:cxn modelId="{0699172C-F5DC-4D99-B020-E539C682A561}" type="presOf" srcId="{6A345206-0754-4EAE-9DE6-3B752030AC0B}" destId="{6AD298BA-2705-466B-8E09-39626EDEADF4}" srcOrd="0" destOrd="0" presId="urn:microsoft.com/office/officeart/2005/8/layout/orgChart1"/>
    <dgm:cxn modelId="{CFFD632C-95DC-45BC-ADDC-0C51BB965E66}" type="presOf" srcId="{076450DD-EAA4-4444-B5DB-0181907E3A67}" destId="{FE62292A-5720-484C-AB7A-3710E83113D4}" srcOrd="0" destOrd="0" presId="urn:microsoft.com/office/officeart/2005/8/layout/orgChart1"/>
    <dgm:cxn modelId="{03CF462C-9ECF-4DB4-8190-C4AAC64D3A44}" type="presOf" srcId="{D00845CF-771D-4886-9F4E-CA13DB0C26BB}" destId="{9D4AF83A-A4C1-4129-A257-A1F07D440855}" srcOrd="0" destOrd="0" presId="urn:microsoft.com/office/officeart/2005/8/layout/orgChart1"/>
    <dgm:cxn modelId="{0FD6542F-C17B-408E-A9FC-F5A668495BDB}" type="presOf" srcId="{1144E22A-5580-4A9C-B1F4-F667762B6D22}" destId="{8BE5C17A-EB60-4684-98D8-ED66A5AD95BB}" srcOrd="0" destOrd="0" presId="urn:microsoft.com/office/officeart/2005/8/layout/orgChart1"/>
    <dgm:cxn modelId="{D7D68F31-B6D2-4465-93AA-6092CC529610}" srcId="{6A345206-0754-4EAE-9DE6-3B752030AC0B}" destId="{9AA9AD46-3DEA-4A23-BC11-F8A7D71834F1}" srcOrd="0" destOrd="0" parTransId="{19D6CE66-D839-4AEA-B7B6-AD9DC7D232AC}" sibTransId="{858C7A17-8E45-401D-813A-F7CA2F59CBD7}"/>
    <dgm:cxn modelId="{08745739-181D-4830-9AC5-CD9BF90C297C}" srcId="{F327B79C-DA10-4BEB-81E7-AB565BE41D23}" destId="{076450DD-EAA4-4444-B5DB-0181907E3A67}" srcOrd="1" destOrd="0" parTransId="{B499D9EB-878D-4403-BFB1-B162DB700BF0}" sibTransId="{BF538986-B0D3-40AA-AA5C-6844276088D6}"/>
    <dgm:cxn modelId="{0B817839-F04C-40FA-8041-023B32EA560F}" type="presOf" srcId="{86DA3352-BF99-4FEF-BA1D-4FA15E5AFC14}" destId="{0C51147F-9F4C-4B82-8D05-BB16C9666A30}" srcOrd="0" destOrd="0" presId="urn:microsoft.com/office/officeart/2005/8/layout/orgChart1"/>
    <dgm:cxn modelId="{B95A643C-E734-4C8B-9497-15CA78D47004}" srcId="{89704EB3-4D93-4180-9D92-D0EC5BCC74EE}" destId="{48B35E07-CE2E-4007-8469-B04D8552931C}" srcOrd="0" destOrd="0" parTransId="{08A7B649-C3DC-40F1-812F-10B74325782C}" sibTransId="{0B364482-C5BA-4FEC-AC08-DB0E9420F4CE}"/>
    <dgm:cxn modelId="{920D1E5B-4FC4-449F-A8CA-F76841000509}" type="presOf" srcId="{0C8A9647-D640-48AC-AA07-9CE88C25EEB6}" destId="{BC20E03E-AF79-449D-873E-162B08FBD5AA}" srcOrd="0" destOrd="0" presId="urn:microsoft.com/office/officeart/2005/8/layout/orgChart1"/>
    <dgm:cxn modelId="{40E5045D-FDB1-4203-9FE0-AF3DB1AD4900}" type="presOf" srcId="{F732367E-2F62-4B1A-90C2-F45EEF4C4B66}" destId="{D2C35B08-58B6-4053-9EFE-6C8F16F159BB}" srcOrd="0" destOrd="0" presId="urn:microsoft.com/office/officeart/2005/8/layout/orgChart1"/>
    <dgm:cxn modelId="{47584F41-1F8F-4348-9992-CC8960A77D67}" type="presOf" srcId="{B499D9EB-878D-4403-BFB1-B162DB700BF0}" destId="{1862B9C2-684E-48C4-93F9-17CE06C8898A}" srcOrd="0" destOrd="0" presId="urn:microsoft.com/office/officeart/2005/8/layout/orgChart1"/>
    <dgm:cxn modelId="{7EF1BA41-F323-4FAE-8F79-F7411428C742}" type="presOf" srcId="{91B4C879-2026-4F42-A257-8FD739C64F24}" destId="{691C85E7-5D99-41E9-9288-0EC17587F2F5}" srcOrd="0" destOrd="0" presId="urn:microsoft.com/office/officeart/2005/8/layout/orgChart1"/>
    <dgm:cxn modelId="{00FFAF64-91A3-4BF2-88D7-45ABA8256A4B}" type="presOf" srcId="{6409C852-0829-45C5-A173-796D808DBFFC}" destId="{95248F5C-1C81-4D84-8A43-AB3DB216CD72}" srcOrd="0" destOrd="0" presId="urn:microsoft.com/office/officeart/2005/8/layout/orgChart1"/>
    <dgm:cxn modelId="{CCA12E65-848D-4B31-A25C-A9EFD6C37CF6}" type="presOf" srcId="{1FE16C21-CB2E-4575-81C7-B956C841A782}" destId="{9C95980A-1823-4474-9F09-3FCC2C99DA14}" srcOrd="0" destOrd="0" presId="urn:microsoft.com/office/officeart/2005/8/layout/orgChart1"/>
    <dgm:cxn modelId="{22EE5765-4AC7-4321-9B09-CAB22F3C8791}" srcId="{8A6C4388-3F16-490F-BC4B-73192AC3B6A7}" destId="{509191DF-C5E0-48CE-8F43-67EB25B660BE}" srcOrd="1" destOrd="0" parTransId="{2A62328F-4C3E-4465-A19F-BD7CEA324CE7}" sibTransId="{5F42F21B-6252-4D38-A8C4-475EF996DA47}"/>
    <dgm:cxn modelId="{DC8C6046-549D-48A1-B631-18727BCD6851}" type="presOf" srcId="{509191DF-C5E0-48CE-8F43-67EB25B660BE}" destId="{AA96A7FF-A0D3-4440-A76A-35F53A5B3DD4}" srcOrd="1" destOrd="0" presId="urn:microsoft.com/office/officeart/2005/8/layout/orgChart1"/>
    <dgm:cxn modelId="{1D548F46-D218-4EA2-8584-4213314F9E0A}" type="presOf" srcId="{1D58767B-717A-446A-8870-A6462173C334}" destId="{552F65DB-3F02-46D2-B576-6D37716558D0}" srcOrd="1" destOrd="0" presId="urn:microsoft.com/office/officeart/2005/8/layout/orgChart1"/>
    <dgm:cxn modelId="{BB41A446-0D2A-4424-BD80-A21523B6F424}" type="presOf" srcId="{076450DD-EAA4-4444-B5DB-0181907E3A67}" destId="{6C628982-F77B-40EC-B2FF-8D46118DC966}" srcOrd="1" destOrd="0" presId="urn:microsoft.com/office/officeart/2005/8/layout/orgChart1"/>
    <dgm:cxn modelId="{6582FA66-CEE4-4982-A99C-A4B7FCAE6999}" type="presOf" srcId="{392F78B4-F39B-4BE3-BC2A-84A40BEF0136}" destId="{681A4ED2-CDDC-41B6-8C13-FAECFDD093B7}" srcOrd="0" destOrd="0" presId="urn:microsoft.com/office/officeart/2005/8/layout/orgChart1"/>
    <dgm:cxn modelId="{2CFC2D47-8AEE-4098-B246-5B873772F937}" srcId="{C3F29836-A59E-49F2-8CCF-88533177DA79}" destId="{19968CD1-8C37-4002-98B5-438B8CED65C2}" srcOrd="1" destOrd="0" parTransId="{A615A807-FE64-4579-994C-FA40AB4F0019}" sibTransId="{111D0BA6-53D9-49D3-A1D0-C29EE2ED19E0}"/>
    <dgm:cxn modelId="{F6F85F68-7A9D-48CD-8AF4-CD5A6DA05BAF}" type="presOf" srcId="{E23B5191-FE57-4D3F-9F29-49049461BDB3}" destId="{0F8D383E-744B-4F98-89CD-CE74373DF369}" srcOrd="0" destOrd="0" presId="urn:microsoft.com/office/officeart/2005/8/layout/orgChart1"/>
    <dgm:cxn modelId="{53BB6168-3354-4771-BAA9-AB7D3CCD4354}" type="presOf" srcId="{FECC3288-7904-42AF-94B7-D662D3A240D9}" destId="{BFE57F02-FDDB-4C8A-A5DD-6A04DAB2CD8D}" srcOrd="1" destOrd="0" presId="urn:microsoft.com/office/officeart/2005/8/layout/orgChart1"/>
    <dgm:cxn modelId="{733F5569-BA98-48A0-B645-904CD77A1672}" type="presOf" srcId="{774CC811-809E-4807-AB40-B5EE5B2D146D}" destId="{3F26D3F9-33D5-428E-8076-7AA94BAB0D86}" srcOrd="0" destOrd="0" presId="urn:microsoft.com/office/officeart/2005/8/layout/orgChart1"/>
    <dgm:cxn modelId="{FA113D4A-FE5D-4BCB-A323-89257EAA47BA}" type="presOf" srcId="{A615A807-FE64-4579-994C-FA40AB4F0019}" destId="{109EA642-90AA-4733-8854-3A0AAD607CA9}" srcOrd="0" destOrd="0" presId="urn:microsoft.com/office/officeart/2005/8/layout/orgChart1"/>
    <dgm:cxn modelId="{90FA8F4A-8BF7-45B1-B82C-8F9DDD9BECF0}" type="presOf" srcId="{D1979BCF-8987-4B10-A5D2-5243E3BEDB32}" destId="{8DB0DBB5-4E9E-4FE3-AEB4-597A57DE2082}" srcOrd="1" destOrd="0" presId="urn:microsoft.com/office/officeart/2005/8/layout/orgChart1"/>
    <dgm:cxn modelId="{D7629A6A-73FA-47B6-B9FB-6AF56A89E42A}" type="presOf" srcId="{48B35E07-CE2E-4007-8469-B04D8552931C}" destId="{7C8656F6-3A49-4139-9D25-0DC0E283FDAB}" srcOrd="1" destOrd="0" presId="urn:microsoft.com/office/officeart/2005/8/layout/orgChart1"/>
    <dgm:cxn modelId="{3CEB176E-9E2A-49B8-AF99-5E9F027E9A9A}" type="presOf" srcId="{E94F55A4-4DE8-4D8F-8DE2-43BA0F062B90}" destId="{918F0462-81BC-44B4-A778-C5B6B9117AB6}" srcOrd="1" destOrd="0" presId="urn:microsoft.com/office/officeart/2005/8/layout/orgChart1"/>
    <dgm:cxn modelId="{81070E4F-525D-4181-9008-BF1043E99A21}" srcId="{9AA9AD46-3DEA-4A23-BC11-F8A7D71834F1}" destId="{6E53D093-0048-43FC-8E10-CC193604FB0E}" srcOrd="0" destOrd="0" parTransId="{6409C852-0829-45C5-A173-796D808DBFFC}" sibTransId="{6B817E75-0616-43D3-8B88-F3954769B9E5}"/>
    <dgm:cxn modelId="{C8CF6C4F-6B37-466A-8DB9-BE6ABB3B2A32}" type="presOf" srcId="{19D6CE66-D839-4AEA-B7B6-AD9DC7D232AC}" destId="{39C8BC19-1A26-4C7B-A2C7-DA40959E9FA8}" srcOrd="0" destOrd="0" presId="urn:microsoft.com/office/officeart/2005/8/layout/orgChart1"/>
    <dgm:cxn modelId="{9B824A50-7746-443B-B42A-CFAA9915A4E5}" type="presOf" srcId="{1D58767B-717A-446A-8870-A6462173C334}" destId="{471C1004-CEB8-4992-B5D2-06C0E12B0B2E}" srcOrd="0" destOrd="0" presId="urn:microsoft.com/office/officeart/2005/8/layout/orgChart1"/>
    <dgm:cxn modelId="{54915870-09A5-4955-AF3A-C25AC14F3D9E}" type="presOf" srcId="{F1768B4A-8E01-440F-BB0E-C78C10F45FD7}" destId="{A8E8A3EF-4D0F-4962-91B3-4896B5982218}" srcOrd="1" destOrd="0" presId="urn:microsoft.com/office/officeart/2005/8/layout/orgChart1"/>
    <dgm:cxn modelId="{1BCB9071-F3A1-4004-83BB-CF8DD59078B1}" srcId="{C3F29836-A59E-49F2-8CCF-88533177DA79}" destId="{FECC3288-7904-42AF-94B7-D662D3A240D9}" srcOrd="0" destOrd="0" parTransId="{5BE7B54C-0CF9-4381-829A-1432A77D5E14}" sibTransId="{7912BF9B-E158-4DB6-801D-0464B887B822}"/>
    <dgm:cxn modelId="{7C341757-7C95-43E0-AFC8-696AE7471F28}" srcId="{89704EB3-4D93-4180-9D92-D0EC5BCC74EE}" destId="{F1768B4A-8E01-440F-BB0E-C78C10F45FD7}" srcOrd="1" destOrd="0" parTransId="{3A872F86-D491-4DC8-925A-28EFD5DFE115}" sibTransId="{BAB093E2-4900-4FF8-87B9-46E2D7FAF251}"/>
    <dgm:cxn modelId="{E994F057-BA46-4519-AA77-245CC78BE646}" srcId="{6A345206-0754-4EAE-9DE6-3B752030AC0B}" destId="{C3F29836-A59E-49F2-8CCF-88533177DA79}" srcOrd="1" destOrd="0" parTransId="{A9DDD642-E581-4AB6-B35E-200EC5FA8D71}" sibTransId="{FAC280FC-15B0-44CE-BD61-172EBD302BFD}"/>
    <dgm:cxn modelId="{DF523878-5E82-426C-AD9E-38A3396968B0}" type="presOf" srcId="{F327B79C-DA10-4BEB-81E7-AB565BE41D23}" destId="{6EAC50EB-9110-466E-A97E-0DD8829DE204}" srcOrd="1" destOrd="0" presId="urn:microsoft.com/office/officeart/2005/8/layout/orgChart1"/>
    <dgm:cxn modelId="{1AC5507D-F060-4DC2-B88F-91E3B18C1769}" srcId="{D1979BCF-8987-4B10-A5D2-5243E3BEDB32}" destId="{774CC811-809E-4807-AB40-B5EE5B2D146D}" srcOrd="1" destOrd="0" parTransId="{0796718A-10C6-40A3-AF95-7908411104BE}" sibTransId="{169065C0-C0D7-4681-9A3C-984C9DE63C63}"/>
    <dgm:cxn modelId="{4C386184-28FF-4207-B60D-A2BD53F01026}" srcId="{1D58767B-717A-446A-8870-A6462173C334}" destId="{8A6C4388-3F16-490F-BC4B-73192AC3B6A7}" srcOrd="0" destOrd="0" parTransId="{1FE16C21-CB2E-4575-81C7-B956C841A782}" sibTransId="{5DA20F30-C066-4D6A-AF7A-2C2E904E9EF7}"/>
    <dgm:cxn modelId="{A0716288-E03A-4071-8257-823035B0BC32}" type="presOf" srcId="{60A3A0F4-CEB2-436A-970D-4D56C69DA8FC}" destId="{5315DFB1-E053-45C6-BCAD-A66140E03BB2}" srcOrd="0" destOrd="0" presId="urn:microsoft.com/office/officeart/2005/8/layout/orgChart1"/>
    <dgm:cxn modelId="{80713289-A36E-43D2-8347-D8501C4DC2DB}" type="presOf" srcId="{B80888BC-E4D3-4EB9-8D73-942C8B93E4E4}" destId="{9623D993-A1B6-4A95-BABA-505D7365B0FB}" srcOrd="0" destOrd="0" presId="urn:microsoft.com/office/officeart/2005/8/layout/orgChart1"/>
    <dgm:cxn modelId="{2E843C8B-AC38-401F-92C0-828FF110EADB}" srcId="{B80888BC-E4D3-4EB9-8D73-942C8B93E4E4}" destId="{2D67E460-914D-47E1-B0E4-5A98F490CBAA}" srcOrd="0" destOrd="0" parTransId="{D309F33D-829E-4709-A6E6-FA02E2A0055B}" sibTransId="{7AC0C493-C78E-46E2-8455-E600737A6AE1}"/>
    <dgm:cxn modelId="{AAF0E08D-BDD3-49E2-B02D-EF06652E27FC}" srcId="{983D241F-B774-4323-B37A-25827CC9A95A}" destId="{1D58767B-717A-446A-8870-A6462173C334}" srcOrd="0" destOrd="0" parTransId="{729D96DA-B674-445C-B1D9-86246C777059}" sibTransId="{ADE59068-D453-4A50-B06F-23B00FCAF2BA}"/>
    <dgm:cxn modelId="{7CC34E8E-0D80-4C26-83D7-50666703F5E2}" srcId="{509191DF-C5E0-48CE-8F43-67EB25B660BE}" destId="{B12BD894-464F-4E97-8C7B-BD3B195E0687}" srcOrd="1" destOrd="0" parTransId="{D52752E1-C68F-4877-9B9F-B52F23285CE4}" sibTransId="{6D00CD17-0DAF-44A0-90BF-C8B5E3259020}"/>
    <dgm:cxn modelId="{CAAB1B93-5170-443A-BE4A-5DD15C08476C}" type="presOf" srcId="{C3F29836-A59E-49F2-8CCF-88533177DA79}" destId="{861919B1-1376-4C2F-8DE3-7EA559ABF72D}" srcOrd="1" destOrd="0" presId="urn:microsoft.com/office/officeart/2005/8/layout/orgChart1"/>
    <dgm:cxn modelId="{8F78AAA5-AE30-48DA-99AB-F9DEED2DFCF8}" type="presOf" srcId="{6E53D093-0048-43FC-8E10-CC193604FB0E}" destId="{B3ED6AE5-D4BA-492E-A612-CB68F2BED314}" srcOrd="0" destOrd="0" presId="urn:microsoft.com/office/officeart/2005/8/layout/orgChart1"/>
    <dgm:cxn modelId="{BA9298A6-A13A-4F36-ACAF-4111DD2A18E6}" type="presOf" srcId="{86DA3352-BF99-4FEF-BA1D-4FA15E5AFC14}" destId="{DB784898-FE89-438E-8896-F8592A7CAADE}" srcOrd="1" destOrd="0" presId="urn:microsoft.com/office/officeart/2005/8/layout/orgChart1"/>
    <dgm:cxn modelId="{2D8E25AA-56CB-4A21-A873-7264C6EB93B5}" type="presOf" srcId="{2D67E460-914D-47E1-B0E4-5A98F490CBAA}" destId="{00667C82-D94F-401B-ACB3-8935CDC9A3AB}" srcOrd="1" destOrd="0" presId="urn:microsoft.com/office/officeart/2005/8/layout/orgChart1"/>
    <dgm:cxn modelId="{2F8228AA-E1A9-4BEF-854B-22765FD5A0CE}" type="presOf" srcId="{F3B45E21-FF6D-48D5-9D27-55BE32DFC2E0}" destId="{7D2B5793-E333-470F-941C-22BA201F939E}" srcOrd="0" destOrd="0" presId="urn:microsoft.com/office/officeart/2005/8/layout/orgChart1"/>
    <dgm:cxn modelId="{0F0B87AA-91B6-4202-BFB2-50DBC102735C}" type="presOf" srcId="{89704EB3-4D93-4180-9D92-D0EC5BCC74EE}" destId="{C80D7543-E54B-4A05-A583-0B0E31EE3CD3}" srcOrd="0" destOrd="0" presId="urn:microsoft.com/office/officeart/2005/8/layout/orgChart1"/>
    <dgm:cxn modelId="{9AB2DCAA-BC53-4DB6-A23E-588B21D668F1}" type="presOf" srcId="{1F73F279-8D26-441C-8D5C-059C4AB60F29}" destId="{614063BC-7576-4435-B642-6A818E35E3E6}" srcOrd="0" destOrd="0" presId="urn:microsoft.com/office/officeart/2005/8/layout/orgChart1"/>
    <dgm:cxn modelId="{72CC2CAB-2562-4F60-9546-B27D73E933EE}" type="presOf" srcId="{5BE7B54C-0CF9-4381-829A-1432A77D5E14}" destId="{2A4898A2-EBB2-4D23-9937-FC9732E2F57C}" srcOrd="0" destOrd="0" presId="urn:microsoft.com/office/officeart/2005/8/layout/orgChart1"/>
    <dgm:cxn modelId="{8DEB89AE-8897-4094-9A94-22484FA5BC4B}" type="presOf" srcId="{D309F33D-829E-4709-A6E6-FA02E2A0055B}" destId="{74BCFCA2-373C-4DFB-B8AE-AC225A15BD0B}" srcOrd="0" destOrd="0" presId="urn:microsoft.com/office/officeart/2005/8/layout/orgChart1"/>
    <dgm:cxn modelId="{CE0680B1-C013-40A9-BE2D-CAAC4EE66526}" type="presOf" srcId="{B12BD894-464F-4E97-8C7B-BD3B195E0687}" destId="{F02B367A-C10E-4864-85B4-7598C7E953DA}" srcOrd="0" destOrd="0" presId="urn:microsoft.com/office/officeart/2005/8/layout/orgChart1"/>
    <dgm:cxn modelId="{9A98C2B4-4EF4-4C19-98A6-181E967FFF1F}" type="presOf" srcId="{028FEC60-2BE7-4400-8FDD-1DABE287A502}" destId="{B3A9B4A5-A8D7-4924-9C63-861579626765}" srcOrd="0" destOrd="0" presId="urn:microsoft.com/office/officeart/2005/8/layout/orgChart1"/>
    <dgm:cxn modelId="{A95198B6-7FD9-4062-87DB-532A3463F261}" type="presOf" srcId="{509191DF-C5E0-48CE-8F43-67EB25B660BE}" destId="{E27565C0-8135-4D51-B9AC-5B26427BBAC7}" srcOrd="0" destOrd="0" presId="urn:microsoft.com/office/officeart/2005/8/layout/orgChart1"/>
    <dgm:cxn modelId="{A5B829B7-3094-4A4B-BB93-5737ACC3755A}" type="presOf" srcId="{8A6C4388-3F16-490F-BC4B-73192AC3B6A7}" destId="{23C6BDC7-374F-40CE-95BD-AD1DFBCBCD30}" srcOrd="1" destOrd="0" presId="urn:microsoft.com/office/officeart/2005/8/layout/orgChart1"/>
    <dgm:cxn modelId="{0D1D6CB9-B6A5-4446-8A51-68813CF11090}" type="presOf" srcId="{0796718A-10C6-40A3-AF95-7908411104BE}" destId="{A0A4D9C6-2DBB-437E-99D3-F4BA177D783D}" srcOrd="0" destOrd="0" presId="urn:microsoft.com/office/officeart/2005/8/layout/orgChart1"/>
    <dgm:cxn modelId="{F07961BF-3E50-4E8B-962F-91C774DEAE79}" type="presOf" srcId="{9AA9AD46-3DEA-4A23-BC11-F8A7D71834F1}" destId="{F56565D5-52AC-4974-8F90-1A9F30F3730B}" srcOrd="1" destOrd="0" presId="urn:microsoft.com/office/officeart/2005/8/layout/orgChart1"/>
    <dgm:cxn modelId="{FFB078C7-BA7A-4684-B9BE-5359A48875A3}" type="presOf" srcId="{F327B79C-DA10-4BEB-81E7-AB565BE41D23}" destId="{E7401342-6F42-4D03-88F8-74C666302201}" srcOrd="0" destOrd="0" presId="urn:microsoft.com/office/officeart/2005/8/layout/orgChart1"/>
    <dgm:cxn modelId="{6412DBC8-3A89-477F-8923-C36FF5F47806}" type="presOf" srcId="{729D96DA-B674-445C-B1D9-86246C777059}" destId="{9A24130A-DA5A-4645-BD2C-C70F3968461C}" srcOrd="0" destOrd="0" presId="urn:microsoft.com/office/officeart/2005/8/layout/orgChart1"/>
    <dgm:cxn modelId="{01CD9AC9-2C13-40FD-B31F-C20BF29AE4A0}" type="presOf" srcId="{8A6C4388-3F16-490F-BC4B-73192AC3B6A7}" destId="{723A8BA9-21D7-4C2C-9CD4-C1445214DD7C}" srcOrd="0" destOrd="0" presId="urn:microsoft.com/office/officeart/2005/8/layout/orgChart1"/>
    <dgm:cxn modelId="{3B8AF4D3-54EC-431E-A3DC-381ED5EA1CE2}" type="presOf" srcId="{D52752E1-C68F-4877-9B9F-B52F23285CE4}" destId="{2594CF60-7042-4C53-9174-CAD784F1C08F}" srcOrd="0" destOrd="0" presId="urn:microsoft.com/office/officeart/2005/8/layout/orgChart1"/>
    <dgm:cxn modelId="{B7949BD7-E584-43B1-994A-8E261C721601}" type="presOf" srcId="{F732367E-2F62-4B1A-90C2-F45EEF4C4B66}" destId="{94036ABB-23B1-476B-BD23-51FCC3AB9435}" srcOrd="1" destOrd="0" presId="urn:microsoft.com/office/officeart/2005/8/layout/orgChart1"/>
    <dgm:cxn modelId="{319EF8D7-D67D-4FC4-9D43-AC4EA7C8FAF2}" type="presOf" srcId="{C3F29836-A59E-49F2-8CCF-88533177DA79}" destId="{95F4AADE-56C9-449C-8DF2-2FD3AFC9415F}" srcOrd="0" destOrd="0" presId="urn:microsoft.com/office/officeart/2005/8/layout/orgChart1"/>
    <dgm:cxn modelId="{74BF3EDC-C6EF-4A79-A421-9154FD9663AA}" srcId="{F3B45E21-FF6D-48D5-9D27-55BE32DFC2E0}" destId="{983D241F-B774-4323-B37A-25827CC9A95A}" srcOrd="0" destOrd="0" parTransId="{8C2D7CEB-2D59-466D-B28C-F5A263266ADC}" sibTransId="{702FF65F-E0B2-41A3-BA5A-EA0A1DEFCAF1}"/>
    <dgm:cxn modelId="{DABE99DC-E625-41C7-8C2B-1C2E86BC83D3}" type="presOf" srcId="{9AA9AD46-3DEA-4A23-BC11-F8A7D71834F1}" destId="{A502A582-4A18-4CC6-B8EC-CD1CBFB6C497}" srcOrd="0" destOrd="0" presId="urn:microsoft.com/office/officeart/2005/8/layout/orgChart1"/>
    <dgm:cxn modelId="{E7EAF9DF-2E7B-41EA-A4E6-189577640737}" type="presOf" srcId="{2A62328F-4C3E-4465-A19F-BD7CEA324CE7}" destId="{183681F4-C455-4E2E-AA50-7A70C3D20C25}" srcOrd="0" destOrd="0" presId="urn:microsoft.com/office/officeart/2005/8/layout/orgChart1"/>
    <dgm:cxn modelId="{AB9A24E2-46E7-4912-A499-37B888DB4A22}" type="presOf" srcId="{6A345206-0754-4EAE-9DE6-3B752030AC0B}" destId="{71CCCC9E-9757-49FA-BD6F-9C26D8887C9E}" srcOrd="1" destOrd="0" presId="urn:microsoft.com/office/officeart/2005/8/layout/orgChart1"/>
    <dgm:cxn modelId="{01A457E2-B7EA-421F-B85D-EF8227690A93}" type="presOf" srcId="{3A872F86-D491-4DC8-925A-28EFD5DFE115}" destId="{DB2F40A1-6D50-41D8-B92A-6A2DC87F1B34}" srcOrd="0" destOrd="0" presId="urn:microsoft.com/office/officeart/2005/8/layout/orgChart1"/>
    <dgm:cxn modelId="{D03502E3-5C67-4FD7-9D34-A2E3B976D63A}" srcId="{2D67E460-914D-47E1-B0E4-5A98F490CBAA}" destId="{91B4C879-2026-4F42-A257-8FD739C64F24}" srcOrd="0" destOrd="0" parTransId="{E23B5191-FE57-4D3F-9F29-49049461BDB3}" sibTransId="{29ED0583-F789-4B5C-9DA3-3F17B6A62FCF}"/>
    <dgm:cxn modelId="{5C4A64E5-384B-40A0-AE64-999F900BB86F}" type="presOf" srcId="{F1768B4A-8E01-440F-BB0E-C78C10F45FD7}" destId="{E57F9C08-3E3B-4CBB-B9F7-74FB6F646F60}" srcOrd="0" destOrd="0" presId="urn:microsoft.com/office/officeart/2005/8/layout/orgChart1"/>
    <dgm:cxn modelId="{574F50E5-F2F6-46EE-8D6C-A4E3544347EB}" type="presOf" srcId="{983D241F-B774-4323-B37A-25827CC9A95A}" destId="{F6BDB617-DBD0-481D-87E9-A05CAD7AED16}" srcOrd="0" destOrd="0" presId="urn:microsoft.com/office/officeart/2005/8/layout/orgChart1"/>
    <dgm:cxn modelId="{793067EB-50C2-4C74-AE04-9828D91EAD43}" type="presOf" srcId="{E94F55A4-4DE8-4D8F-8DE2-43BA0F062B90}" destId="{C102CCC4-142C-49B1-9608-2DD8B7F9C366}" srcOrd="0" destOrd="0" presId="urn:microsoft.com/office/officeart/2005/8/layout/orgChart1"/>
    <dgm:cxn modelId="{796CF8EB-C49D-4596-A299-B2ACD7FEC867}" type="presOf" srcId="{48B35E07-CE2E-4007-8469-B04D8552931C}" destId="{4AE1440F-CE19-4124-BCE0-13C6681B7C19}" srcOrd="0" destOrd="0" presId="urn:microsoft.com/office/officeart/2005/8/layout/orgChart1"/>
    <dgm:cxn modelId="{D7214AF0-DC92-485F-A170-B079A578E030}" type="presOf" srcId="{19968CD1-8C37-4002-98B5-438B8CED65C2}" destId="{F725887E-0659-484A-A598-22D23E9296DD}" srcOrd="0" destOrd="0" presId="urn:microsoft.com/office/officeart/2005/8/layout/orgChart1"/>
    <dgm:cxn modelId="{0676EBF1-327F-49EA-B417-FF1AB1909D01}" type="presOf" srcId="{983D241F-B774-4323-B37A-25827CC9A95A}" destId="{FBABAF0F-D3BF-4B56-A48A-C08DB40F2649}" srcOrd="1" destOrd="0" presId="urn:microsoft.com/office/officeart/2005/8/layout/orgChart1"/>
    <dgm:cxn modelId="{ACC85FF7-E46B-4540-A0C4-3E393DEB0570}" srcId="{8A6C4388-3F16-490F-BC4B-73192AC3B6A7}" destId="{89704EB3-4D93-4180-9D92-D0EC5BCC74EE}" srcOrd="0" destOrd="0" parTransId="{905173B8-205C-4885-8FE9-33E881ADE952}" sibTransId="{AD99CE41-8034-46C7-AF9F-F8C4386FB657}"/>
    <dgm:cxn modelId="{7D676DFA-A56E-43F2-8036-08BF42904CCA}" type="presOf" srcId="{392F78B4-F39B-4BE3-BC2A-84A40BEF0136}" destId="{0ADC39CF-8389-47AD-BD53-F42D5C543FEA}" srcOrd="1" destOrd="0" presId="urn:microsoft.com/office/officeart/2005/8/layout/orgChart1"/>
    <dgm:cxn modelId="{AC8670FC-F6DE-41E2-81C6-6E9DD7AA7AB4}" type="presOf" srcId="{905173B8-205C-4885-8FE9-33E881ADE952}" destId="{FEFA922D-4E17-4CD1-8DFC-F83138B58932}" srcOrd="0" destOrd="0" presId="urn:microsoft.com/office/officeart/2005/8/layout/orgChart1"/>
    <dgm:cxn modelId="{62E861FE-613A-4CF2-B87D-EF42B8AD5213}" srcId="{9AA9AD46-3DEA-4A23-BC11-F8A7D71834F1}" destId="{E94F55A4-4DE8-4D8F-8DE2-43BA0F062B90}" srcOrd="1" destOrd="0" parTransId="{60A3A0F4-CEB2-436A-970D-4D56C69DA8FC}" sibTransId="{16AF352E-9C88-47EB-8238-9BCE52A17F20}"/>
    <dgm:cxn modelId="{FBEF91FE-8C76-4FAF-B877-B2F4F1576FA6}" type="presOf" srcId="{91B4C879-2026-4F42-A257-8FD739C64F24}" destId="{BCB7A72E-555F-44E6-9363-47B6E8328AF1}" srcOrd="1" destOrd="0" presId="urn:microsoft.com/office/officeart/2005/8/layout/orgChart1"/>
    <dgm:cxn modelId="{0699DDB2-E1DB-45D2-AF0E-00DEC23D2391}" type="presParOf" srcId="{7D2B5793-E333-470F-941C-22BA201F939E}" destId="{CB10F1E6-C319-4B67-BC29-CE58A315D4BA}" srcOrd="0" destOrd="0" presId="urn:microsoft.com/office/officeart/2005/8/layout/orgChart1"/>
    <dgm:cxn modelId="{B2D13CD5-8151-444C-AD02-DAE98D73AC4C}" type="presParOf" srcId="{CB10F1E6-C319-4B67-BC29-CE58A315D4BA}" destId="{29E1CD9B-3A6E-4E29-AEB1-5984999516C4}" srcOrd="0" destOrd="0" presId="urn:microsoft.com/office/officeart/2005/8/layout/orgChart1"/>
    <dgm:cxn modelId="{08F12005-C7B4-4D52-B8EC-72053F07A391}" type="presParOf" srcId="{29E1CD9B-3A6E-4E29-AEB1-5984999516C4}" destId="{F6BDB617-DBD0-481D-87E9-A05CAD7AED16}" srcOrd="0" destOrd="0" presId="urn:microsoft.com/office/officeart/2005/8/layout/orgChart1"/>
    <dgm:cxn modelId="{C1896916-01AC-4E52-9AA0-A72E595CF01C}" type="presParOf" srcId="{29E1CD9B-3A6E-4E29-AEB1-5984999516C4}" destId="{FBABAF0F-D3BF-4B56-A48A-C08DB40F2649}" srcOrd="1" destOrd="0" presId="urn:microsoft.com/office/officeart/2005/8/layout/orgChart1"/>
    <dgm:cxn modelId="{A61A03F2-FCF7-4ED0-BD54-6A01C3D3C458}" type="presParOf" srcId="{CB10F1E6-C319-4B67-BC29-CE58A315D4BA}" destId="{FA868E24-126D-4407-B008-53502696E7B1}" srcOrd="1" destOrd="0" presId="urn:microsoft.com/office/officeart/2005/8/layout/orgChart1"/>
    <dgm:cxn modelId="{E5C2AA77-2244-456F-AFF2-1D565594F5C6}" type="presParOf" srcId="{FA868E24-126D-4407-B008-53502696E7B1}" destId="{9A24130A-DA5A-4645-BD2C-C70F3968461C}" srcOrd="0" destOrd="0" presId="urn:microsoft.com/office/officeart/2005/8/layout/orgChart1"/>
    <dgm:cxn modelId="{1C46D252-0934-44AE-892C-C2B7E09BDCB8}" type="presParOf" srcId="{FA868E24-126D-4407-B008-53502696E7B1}" destId="{725B6C42-197D-45E8-BBEA-ABBBAD208991}" srcOrd="1" destOrd="0" presId="urn:microsoft.com/office/officeart/2005/8/layout/orgChart1"/>
    <dgm:cxn modelId="{9603F4E5-7B02-477D-8E4E-384257D56819}" type="presParOf" srcId="{725B6C42-197D-45E8-BBEA-ABBBAD208991}" destId="{2C118B7D-C320-4897-8262-1F60E15F07B7}" srcOrd="0" destOrd="0" presId="urn:microsoft.com/office/officeart/2005/8/layout/orgChart1"/>
    <dgm:cxn modelId="{83C2D6DD-8616-4F75-A7E4-4F97E3D9ED08}" type="presParOf" srcId="{2C118B7D-C320-4897-8262-1F60E15F07B7}" destId="{471C1004-CEB8-4992-B5D2-06C0E12B0B2E}" srcOrd="0" destOrd="0" presId="urn:microsoft.com/office/officeart/2005/8/layout/orgChart1"/>
    <dgm:cxn modelId="{EADFDF28-2F13-48C8-9290-98313EC78374}" type="presParOf" srcId="{2C118B7D-C320-4897-8262-1F60E15F07B7}" destId="{552F65DB-3F02-46D2-B576-6D37716558D0}" srcOrd="1" destOrd="0" presId="urn:microsoft.com/office/officeart/2005/8/layout/orgChart1"/>
    <dgm:cxn modelId="{11B096A3-61F1-4D36-B19B-35069FEDC2BC}" type="presParOf" srcId="{725B6C42-197D-45E8-BBEA-ABBBAD208991}" destId="{ACFC0016-F175-4151-A73D-4B56A3B54B20}" srcOrd="1" destOrd="0" presId="urn:microsoft.com/office/officeart/2005/8/layout/orgChart1"/>
    <dgm:cxn modelId="{183E1963-08A2-4E4B-BD21-8A31E0FD247E}" type="presParOf" srcId="{ACFC0016-F175-4151-A73D-4B56A3B54B20}" destId="{9C95980A-1823-4474-9F09-3FCC2C99DA14}" srcOrd="0" destOrd="0" presId="urn:microsoft.com/office/officeart/2005/8/layout/orgChart1"/>
    <dgm:cxn modelId="{E4E3CCEB-827A-43F2-B4D6-A3945A08BE44}" type="presParOf" srcId="{ACFC0016-F175-4151-A73D-4B56A3B54B20}" destId="{8EA51592-0634-448C-8589-134CA11D8BBD}" srcOrd="1" destOrd="0" presId="urn:microsoft.com/office/officeart/2005/8/layout/orgChart1"/>
    <dgm:cxn modelId="{1CB7EDFC-FFAC-42C1-A70A-B379BC746D13}" type="presParOf" srcId="{8EA51592-0634-448C-8589-134CA11D8BBD}" destId="{FBCD02BB-A723-4545-908E-925F8FFB015D}" srcOrd="0" destOrd="0" presId="urn:microsoft.com/office/officeart/2005/8/layout/orgChart1"/>
    <dgm:cxn modelId="{9F07C696-75CE-4B5C-9110-525201A6056D}" type="presParOf" srcId="{FBCD02BB-A723-4545-908E-925F8FFB015D}" destId="{723A8BA9-21D7-4C2C-9CD4-C1445214DD7C}" srcOrd="0" destOrd="0" presId="urn:microsoft.com/office/officeart/2005/8/layout/orgChart1"/>
    <dgm:cxn modelId="{2E5D8CC5-5B43-4C89-B45C-E9EABD705457}" type="presParOf" srcId="{FBCD02BB-A723-4545-908E-925F8FFB015D}" destId="{23C6BDC7-374F-40CE-95BD-AD1DFBCBCD30}" srcOrd="1" destOrd="0" presId="urn:microsoft.com/office/officeart/2005/8/layout/orgChart1"/>
    <dgm:cxn modelId="{D89EB703-7243-4DD2-AA7E-F92D3CE3069B}" type="presParOf" srcId="{8EA51592-0634-448C-8589-134CA11D8BBD}" destId="{2C46CA22-AA0C-4FC7-9BFC-2BA074BDF77E}" srcOrd="1" destOrd="0" presId="urn:microsoft.com/office/officeart/2005/8/layout/orgChart1"/>
    <dgm:cxn modelId="{65E75C02-D600-48D9-A070-498E561816C4}" type="presParOf" srcId="{2C46CA22-AA0C-4FC7-9BFC-2BA074BDF77E}" destId="{FEFA922D-4E17-4CD1-8DFC-F83138B58932}" srcOrd="0" destOrd="0" presId="urn:microsoft.com/office/officeart/2005/8/layout/orgChart1"/>
    <dgm:cxn modelId="{361B99F9-4B1D-4D84-998E-8F8BA48DCEF8}" type="presParOf" srcId="{2C46CA22-AA0C-4FC7-9BFC-2BA074BDF77E}" destId="{93997A0A-245F-4BBA-A412-6276E2A3456F}" srcOrd="1" destOrd="0" presId="urn:microsoft.com/office/officeart/2005/8/layout/orgChart1"/>
    <dgm:cxn modelId="{877D0193-81EA-4A94-A9D8-4EE03DAD700C}" type="presParOf" srcId="{93997A0A-245F-4BBA-A412-6276E2A3456F}" destId="{41721F5B-7150-4C8B-91D4-35DF1B42F1A8}" srcOrd="0" destOrd="0" presId="urn:microsoft.com/office/officeart/2005/8/layout/orgChart1"/>
    <dgm:cxn modelId="{A14CA8A2-3D44-4809-85D1-F792435B5B10}" type="presParOf" srcId="{41721F5B-7150-4C8B-91D4-35DF1B42F1A8}" destId="{C80D7543-E54B-4A05-A583-0B0E31EE3CD3}" srcOrd="0" destOrd="0" presId="urn:microsoft.com/office/officeart/2005/8/layout/orgChart1"/>
    <dgm:cxn modelId="{45EB4050-C1BE-4C79-B95A-422AAAAAC744}" type="presParOf" srcId="{41721F5B-7150-4C8B-91D4-35DF1B42F1A8}" destId="{2B76CEA6-F0D2-4DF8-A162-7AAC41D9181B}" srcOrd="1" destOrd="0" presId="urn:microsoft.com/office/officeart/2005/8/layout/orgChart1"/>
    <dgm:cxn modelId="{95FA5514-C043-47C4-AF58-3C469F5FDB75}" type="presParOf" srcId="{93997A0A-245F-4BBA-A412-6276E2A3456F}" destId="{D70920C2-417E-44BA-B206-A0041707866E}" srcOrd="1" destOrd="0" presId="urn:microsoft.com/office/officeart/2005/8/layout/orgChart1"/>
    <dgm:cxn modelId="{3A0FF18F-4450-4035-A4A6-12DF193685DD}" type="presParOf" srcId="{D70920C2-417E-44BA-B206-A0041707866E}" destId="{41CC79F3-6547-4ADB-8C55-5662532BB2A8}" srcOrd="0" destOrd="0" presId="urn:microsoft.com/office/officeart/2005/8/layout/orgChart1"/>
    <dgm:cxn modelId="{772EA35D-5C2B-4C3D-96E6-4588DD1A3ABC}" type="presParOf" srcId="{D70920C2-417E-44BA-B206-A0041707866E}" destId="{837E5B0C-5EDE-4812-BE58-1E9150A94025}" srcOrd="1" destOrd="0" presId="urn:microsoft.com/office/officeart/2005/8/layout/orgChart1"/>
    <dgm:cxn modelId="{6D8C07BE-0F20-4EBA-A895-C82C7B5D3AC1}" type="presParOf" srcId="{837E5B0C-5EDE-4812-BE58-1E9150A94025}" destId="{692E4DC2-3C8A-43B9-8938-99E0561E1D96}" srcOrd="0" destOrd="0" presId="urn:microsoft.com/office/officeart/2005/8/layout/orgChart1"/>
    <dgm:cxn modelId="{E683DCE0-C35D-4DEA-A869-289C3E1C5E1A}" type="presParOf" srcId="{692E4DC2-3C8A-43B9-8938-99E0561E1D96}" destId="{4AE1440F-CE19-4124-BCE0-13C6681B7C19}" srcOrd="0" destOrd="0" presId="urn:microsoft.com/office/officeart/2005/8/layout/orgChart1"/>
    <dgm:cxn modelId="{3C6F3001-3087-4D0A-9B0C-76639EA84E0E}" type="presParOf" srcId="{692E4DC2-3C8A-43B9-8938-99E0561E1D96}" destId="{7C8656F6-3A49-4139-9D25-0DC0E283FDAB}" srcOrd="1" destOrd="0" presId="urn:microsoft.com/office/officeart/2005/8/layout/orgChart1"/>
    <dgm:cxn modelId="{4D635402-4506-4C3F-BE90-7958CCE82527}" type="presParOf" srcId="{837E5B0C-5EDE-4812-BE58-1E9150A94025}" destId="{080BD54E-A5B0-433C-A9AE-DFE4FA4EC97F}" srcOrd="1" destOrd="0" presId="urn:microsoft.com/office/officeart/2005/8/layout/orgChart1"/>
    <dgm:cxn modelId="{749FCE1E-1F84-479F-87BA-4309A7820C71}" type="presParOf" srcId="{837E5B0C-5EDE-4812-BE58-1E9150A94025}" destId="{70DB5967-159C-4048-B753-92228ABA8282}" srcOrd="2" destOrd="0" presId="urn:microsoft.com/office/officeart/2005/8/layout/orgChart1"/>
    <dgm:cxn modelId="{41B0FFA1-C28F-4E3D-8AAD-68A3E134A680}" type="presParOf" srcId="{D70920C2-417E-44BA-B206-A0041707866E}" destId="{DB2F40A1-6D50-41D8-B92A-6A2DC87F1B34}" srcOrd="2" destOrd="0" presId="urn:microsoft.com/office/officeart/2005/8/layout/orgChart1"/>
    <dgm:cxn modelId="{C7BA3B22-A640-4EB4-850F-A36BF717691E}" type="presParOf" srcId="{D70920C2-417E-44BA-B206-A0041707866E}" destId="{4B16111D-C771-4898-B3B4-F21F51A1D5F8}" srcOrd="3" destOrd="0" presId="urn:microsoft.com/office/officeart/2005/8/layout/orgChart1"/>
    <dgm:cxn modelId="{90B6AE68-9664-4431-BFAD-A5E7849CBE0C}" type="presParOf" srcId="{4B16111D-C771-4898-B3B4-F21F51A1D5F8}" destId="{5B669DEB-EC6D-4BA2-9D13-8F9DFC66E667}" srcOrd="0" destOrd="0" presId="urn:microsoft.com/office/officeart/2005/8/layout/orgChart1"/>
    <dgm:cxn modelId="{39B4DCCB-56EF-4CFA-B696-D080F706B681}" type="presParOf" srcId="{5B669DEB-EC6D-4BA2-9D13-8F9DFC66E667}" destId="{E57F9C08-3E3B-4CBB-B9F7-74FB6F646F60}" srcOrd="0" destOrd="0" presId="urn:microsoft.com/office/officeart/2005/8/layout/orgChart1"/>
    <dgm:cxn modelId="{F275A8EE-E1E7-4ECE-A7CB-7FB5DDEB1754}" type="presParOf" srcId="{5B669DEB-EC6D-4BA2-9D13-8F9DFC66E667}" destId="{A8E8A3EF-4D0F-4962-91B3-4896B5982218}" srcOrd="1" destOrd="0" presId="urn:microsoft.com/office/officeart/2005/8/layout/orgChart1"/>
    <dgm:cxn modelId="{F4CF3004-F207-4954-89F7-E6D413A9906D}" type="presParOf" srcId="{4B16111D-C771-4898-B3B4-F21F51A1D5F8}" destId="{0F4DBF03-C207-4FF9-85F6-EA826F55082E}" srcOrd="1" destOrd="0" presId="urn:microsoft.com/office/officeart/2005/8/layout/orgChart1"/>
    <dgm:cxn modelId="{19D4614E-4F84-406F-86DE-3DC7FF579C83}" type="presParOf" srcId="{4B16111D-C771-4898-B3B4-F21F51A1D5F8}" destId="{26E2008A-6A2E-4B87-AF1F-7BCDABD1F1CA}" srcOrd="2" destOrd="0" presId="urn:microsoft.com/office/officeart/2005/8/layout/orgChart1"/>
    <dgm:cxn modelId="{7FF01D27-F41F-44CB-B4BF-5F411F6A5767}" type="presParOf" srcId="{93997A0A-245F-4BBA-A412-6276E2A3456F}" destId="{2002FD28-1F43-4C3C-A9CC-B15925AA83A2}" srcOrd="2" destOrd="0" presId="urn:microsoft.com/office/officeart/2005/8/layout/orgChart1"/>
    <dgm:cxn modelId="{F9692D14-7531-4F0F-BD6B-D66814F2D828}" type="presParOf" srcId="{2C46CA22-AA0C-4FC7-9BFC-2BA074BDF77E}" destId="{183681F4-C455-4E2E-AA50-7A70C3D20C25}" srcOrd="2" destOrd="0" presId="urn:microsoft.com/office/officeart/2005/8/layout/orgChart1"/>
    <dgm:cxn modelId="{EE58ACA7-2EDA-416C-B870-5E84FBFB3864}" type="presParOf" srcId="{2C46CA22-AA0C-4FC7-9BFC-2BA074BDF77E}" destId="{DB226347-6D40-42A0-B938-E2B7B42996DB}" srcOrd="3" destOrd="0" presId="urn:microsoft.com/office/officeart/2005/8/layout/orgChart1"/>
    <dgm:cxn modelId="{D98034E8-8FBF-4FD9-A9FC-BE5A6B6B28FA}" type="presParOf" srcId="{DB226347-6D40-42A0-B938-E2B7B42996DB}" destId="{5D219DC4-B00A-4AB6-958A-3AA78FE49C52}" srcOrd="0" destOrd="0" presId="urn:microsoft.com/office/officeart/2005/8/layout/orgChart1"/>
    <dgm:cxn modelId="{8A2F2FB7-535E-4BC8-9E0F-5BB6A5B2BBD2}" type="presParOf" srcId="{5D219DC4-B00A-4AB6-958A-3AA78FE49C52}" destId="{E27565C0-8135-4D51-B9AC-5B26427BBAC7}" srcOrd="0" destOrd="0" presId="urn:microsoft.com/office/officeart/2005/8/layout/orgChart1"/>
    <dgm:cxn modelId="{34017573-0383-4055-A0FF-9CF3BF2D72C3}" type="presParOf" srcId="{5D219DC4-B00A-4AB6-958A-3AA78FE49C52}" destId="{AA96A7FF-A0D3-4440-A76A-35F53A5B3DD4}" srcOrd="1" destOrd="0" presId="urn:microsoft.com/office/officeart/2005/8/layout/orgChart1"/>
    <dgm:cxn modelId="{4E4B6270-C035-4B92-9994-5EA4F94FC2F0}" type="presParOf" srcId="{DB226347-6D40-42A0-B938-E2B7B42996DB}" destId="{DDCA2432-2CCC-4A7F-A954-3F577D1277C9}" srcOrd="1" destOrd="0" presId="urn:microsoft.com/office/officeart/2005/8/layout/orgChart1"/>
    <dgm:cxn modelId="{790B56EA-674C-4A40-B7EE-C561FD2C309F}" type="presParOf" srcId="{DDCA2432-2CCC-4A7F-A954-3F577D1277C9}" destId="{B3A9B4A5-A8D7-4924-9C63-861579626765}" srcOrd="0" destOrd="0" presId="urn:microsoft.com/office/officeart/2005/8/layout/orgChart1"/>
    <dgm:cxn modelId="{47768B06-4B62-4ABB-AA76-9796825124B9}" type="presParOf" srcId="{DDCA2432-2CCC-4A7F-A954-3F577D1277C9}" destId="{D8CB6AA6-6697-44FC-BE81-830D65E62076}" srcOrd="1" destOrd="0" presId="urn:microsoft.com/office/officeart/2005/8/layout/orgChart1"/>
    <dgm:cxn modelId="{1BE4C163-3684-498D-8AEC-A0BEF9B8ABEE}" type="presParOf" srcId="{D8CB6AA6-6697-44FC-BE81-830D65E62076}" destId="{60B276DF-D8FC-40E0-8CBD-6704485818CC}" srcOrd="0" destOrd="0" presId="urn:microsoft.com/office/officeart/2005/8/layout/orgChart1"/>
    <dgm:cxn modelId="{A080F849-0A00-4D8B-B4D1-024E6CD0405A}" type="presParOf" srcId="{60B276DF-D8FC-40E0-8CBD-6704485818CC}" destId="{D2C35B08-58B6-4053-9EFE-6C8F16F159BB}" srcOrd="0" destOrd="0" presId="urn:microsoft.com/office/officeart/2005/8/layout/orgChart1"/>
    <dgm:cxn modelId="{1030ABED-AE28-4BD1-959F-DE9E3664D428}" type="presParOf" srcId="{60B276DF-D8FC-40E0-8CBD-6704485818CC}" destId="{94036ABB-23B1-476B-BD23-51FCC3AB9435}" srcOrd="1" destOrd="0" presId="urn:microsoft.com/office/officeart/2005/8/layout/orgChart1"/>
    <dgm:cxn modelId="{A481C5BA-1731-487C-B32A-E4F71A452815}" type="presParOf" srcId="{D8CB6AA6-6697-44FC-BE81-830D65E62076}" destId="{6BEA3964-6E50-44FF-AAD0-080605E67558}" srcOrd="1" destOrd="0" presId="urn:microsoft.com/office/officeart/2005/8/layout/orgChart1"/>
    <dgm:cxn modelId="{D0B3C0ED-2B6C-4B59-9501-640842EFAA5C}" type="presParOf" srcId="{D8CB6AA6-6697-44FC-BE81-830D65E62076}" destId="{1FACC80F-0C43-4549-BBAF-A84DCCE1696D}" srcOrd="2" destOrd="0" presId="urn:microsoft.com/office/officeart/2005/8/layout/orgChart1"/>
    <dgm:cxn modelId="{06A4E915-4CD5-4CB8-9115-BD2A0DA1CD0E}" type="presParOf" srcId="{DDCA2432-2CCC-4A7F-A954-3F577D1277C9}" destId="{2594CF60-7042-4C53-9174-CAD784F1C08F}" srcOrd="2" destOrd="0" presId="urn:microsoft.com/office/officeart/2005/8/layout/orgChart1"/>
    <dgm:cxn modelId="{0D79E3C4-9D05-4081-8CEC-6661F852B1F2}" type="presParOf" srcId="{DDCA2432-2CCC-4A7F-A954-3F577D1277C9}" destId="{737AE4F1-F5AE-4EC9-A462-564E58D86B6E}" srcOrd="3" destOrd="0" presId="urn:microsoft.com/office/officeart/2005/8/layout/orgChart1"/>
    <dgm:cxn modelId="{E5B59735-BC7C-46B9-9B24-BD1127B56B41}" type="presParOf" srcId="{737AE4F1-F5AE-4EC9-A462-564E58D86B6E}" destId="{18308A28-5A65-4178-B83A-2DD9457A3E8E}" srcOrd="0" destOrd="0" presId="urn:microsoft.com/office/officeart/2005/8/layout/orgChart1"/>
    <dgm:cxn modelId="{DF6E8460-5E2C-4D86-8E4E-5C25BB5DF6F8}" type="presParOf" srcId="{18308A28-5A65-4178-B83A-2DD9457A3E8E}" destId="{F02B367A-C10E-4864-85B4-7598C7E953DA}" srcOrd="0" destOrd="0" presId="urn:microsoft.com/office/officeart/2005/8/layout/orgChart1"/>
    <dgm:cxn modelId="{A87C82AF-F1BA-4AF9-B166-2D373FBF87A7}" type="presParOf" srcId="{18308A28-5A65-4178-B83A-2DD9457A3E8E}" destId="{B0FB64DA-A779-447E-BD4D-4492A9C1C027}" srcOrd="1" destOrd="0" presId="urn:microsoft.com/office/officeart/2005/8/layout/orgChart1"/>
    <dgm:cxn modelId="{D08DDEF6-3B2D-41BB-B4AD-F9D5B6C673A9}" type="presParOf" srcId="{737AE4F1-F5AE-4EC9-A462-564E58D86B6E}" destId="{3A964898-A1C9-46E2-844C-0837CA1D3A8C}" srcOrd="1" destOrd="0" presId="urn:microsoft.com/office/officeart/2005/8/layout/orgChart1"/>
    <dgm:cxn modelId="{3D0D22D9-D64E-4ED2-914A-DE622B15A0DC}" type="presParOf" srcId="{737AE4F1-F5AE-4EC9-A462-564E58D86B6E}" destId="{CCC3AF4E-7601-469D-A634-6F8A322ECA88}" srcOrd="2" destOrd="0" presId="urn:microsoft.com/office/officeart/2005/8/layout/orgChart1"/>
    <dgm:cxn modelId="{5EA5FCF3-C82A-47D4-BBC6-12ADCCBBCF9B}" type="presParOf" srcId="{DB226347-6D40-42A0-B938-E2B7B42996DB}" destId="{8E050731-028B-4884-A7AE-69AA87247227}" srcOrd="2" destOrd="0" presId="urn:microsoft.com/office/officeart/2005/8/layout/orgChart1"/>
    <dgm:cxn modelId="{9EE9A99F-B631-44A8-B81C-AEF1B2311DF9}" type="presParOf" srcId="{8EA51592-0634-448C-8589-134CA11D8BBD}" destId="{9743FD84-88EF-402A-AFC2-CD10AAEBC9AE}" srcOrd="2" destOrd="0" presId="urn:microsoft.com/office/officeart/2005/8/layout/orgChart1"/>
    <dgm:cxn modelId="{269B85AB-12EF-4094-9B0E-CBAD28D62253}" type="presParOf" srcId="{ACFC0016-F175-4151-A73D-4B56A3B54B20}" destId="{8BE5C17A-EB60-4684-98D8-ED66A5AD95BB}" srcOrd="2" destOrd="0" presId="urn:microsoft.com/office/officeart/2005/8/layout/orgChart1"/>
    <dgm:cxn modelId="{630F85BB-FE3D-4383-B825-ED3A6B519C8E}" type="presParOf" srcId="{ACFC0016-F175-4151-A73D-4B56A3B54B20}" destId="{E86AE873-012C-458F-90F1-4C92F9F36CC8}" srcOrd="3" destOrd="0" presId="urn:microsoft.com/office/officeart/2005/8/layout/orgChart1"/>
    <dgm:cxn modelId="{CED5D0D1-E9B9-4D26-8C94-9BB573A0A332}" type="presParOf" srcId="{E86AE873-012C-458F-90F1-4C92F9F36CC8}" destId="{7D8E0CF0-0CA3-4EDD-9C3E-557CE0ADB502}" srcOrd="0" destOrd="0" presId="urn:microsoft.com/office/officeart/2005/8/layout/orgChart1"/>
    <dgm:cxn modelId="{67E49158-3D20-4E52-B7D9-D1D7397F42F1}" type="presParOf" srcId="{7D8E0CF0-0CA3-4EDD-9C3E-557CE0ADB502}" destId="{9623D993-A1B6-4A95-BABA-505D7365B0FB}" srcOrd="0" destOrd="0" presId="urn:microsoft.com/office/officeart/2005/8/layout/orgChart1"/>
    <dgm:cxn modelId="{9C8E9022-0259-4FBB-9C35-31D0B67E3EA2}" type="presParOf" srcId="{7D8E0CF0-0CA3-4EDD-9C3E-557CE0ADB502}" destId="{C7758396-ED4F-47C6-BD54-7B55979E14A9}" srcOrd="1" destOrd="0" presId="urn:microsoft.com/office/officeart/2005/8/layout/orgChart1"/>
    <dgm:cxn modelId="{F29473CF-609A-427B-8B31-C87ABBDF9D9C}" type="presParOf" srcId="{E86AE873-012C-458F-90F1-4C92F9F36CC8}" destId="{F3ABD3A2-9E4E-4513-8DC4-0651F5FA390A}" srcOrd="1" destOrd="0" presId="urn:microsoft.com/office/officeart/2005/8/layout/orgChart1"/>
    <dgm:cxn modelId="{02B91A77-AD79-40F0-A0F7-7E756880CC94}" type="presParOf" srcId="{F3ABD3A2-9E4E-4513-8DC4-0651F5FA390A}" destId="{74BCFCA2-373C-4DFB-B8AE-AC225A15BD0B}" srcOrd="0" destOrd="0" presId="urn:microsoft.com/office/officeart/2005/8/layout/orgChart1"/>
    <dgm:cxn modelId="{9A232137-8C29-44A7-A78E-0EB0267F94C2}" type="presParOf" srcId="{F3ABD3A2-9E4E-4513-8DC4-0651F5FA390A}" destId="{2087F47A-7B76-4042-8806-D59FFF893D68}" srcOrd="1" destOrd="0" presId="urn:microsoft.com/office/officeart/2005/8/layout/orgChart1"/>
    <dgm:cxn modelId="{34B35CB8-784A-4ECE-8CE1-4B4F39823016}" type="presParOf" srcId="{2087F47A-7B76-4042-8806-D59FFF893D68}" destId="{E2D731D8-B65A-4A96-866B-06C884B56C92}" srcOrd="0" destOrd="0" presId="urn:microsoft.com/office/officeart/2005/8/layout/orgChart1"/>
    <dgm:cxn modelId="{210E7100-CA83-477E-B0CB-7DB1DE3C2C74}" type="presParOf" srcId="{E2D731D8-B65A-4A96-866B-06C884B56C92}" destId="{64CCB730-E4AF-4025-A8F1-DA4EE132953F}" srcOrd="0" destOrd="0" presId="urn:microsoft.com/office/officeart/2005/8/layout/orgChart1"/>
    <dgm:cxn modelId="{71824AC5-80B9-4CDF-939D-CBC0282A38EE}" type="presParOf" srcId="{E2D731D8-B65A-4A96-866B-06C884B56C92}" destId="{00667C82-D94F-401B-ACB3-8935CDC9A3AB}" srcOrd="1" destOrd="0" presId="urn:microsoft.com/office/officeart/2005/8/layout/orgChart1"/>
    <dgm:cxn modelId="{B881364F-5C6E-44F3-8417-52CFF24654C8}" type="presParOf" srcId="{2087F47A-7B76-4042-8806-D59FFF893D68}" destId="{6D1A4892-6462-4E6C-9D4D-12D40BE5363D}" srcOrd="1" destOrd="0" presId="urn:microsoft.com/office/officeart/2005/8/layout/orgChart1"/>
    <dgm:cxn modelId="{A76FDEE1-4508-4C5C-B68F-295D287835A7}" type="presParOf" srcId="{6D1A4892-6462-4E6C-9D4D-12D40BE5363D}" destId="{0F8D383E-744B-4F98-89CD-CE74373DF369}" srcOrd="0" destOrd="0" presId="urn:microsoft.com/office/officeart/2005/8/layout/orgChart1"/>
    <dgm:cxn modelId="{386E641E-CE8B-41CC-AF7C-468D078893A0}" type="presParOf" srcId="{6D1A4892-6462-4E6C-9D4D-12D40BE5363D}" destId="{76292DB0-F24A-4162-A0C0-68B9F04EBC0B}" srcOrd="1" destOrd="0" presId="urn:microsoft.com/office/officeart/2005/8/layout/orgChart1"/>
    <dgm:cxn modelId="{C284B3F0-97A5-4487-9755-A02FDA48615E}" type="presParOf" srcId="{76292DB0-F24A-4162-A0C0-68B9F04EBC0B}" destId="{13AE4645-62D5-400B-8A94-50CB3A59C964}" srcOrd="0" destOrd="0" presId="urn:microsoft.com/office/officeart/2005/8/layout/orgChart1"/>
    <dgm:cxn modelId="{41C4C457-1EBD-4E2F-8DC1-D27BE61B7E35}" type="presParOf" srcId="{13AE4645-62D5-400B-8A94-50CB3A59C964}" destId="{691C85E7-5D99-41E9-9288-0EC17587F2F5}" srcOrd="0" destOrd="0" presId="urn:microsoft.com/office/officeart/2005/8/layout/orgChart1"/>
    <dgm:cxn modelId="{199F1E7B-9FB7-4158-B245-D4BE7365AA04}" type="presParOf" srcId="{13AE4645-62D5-400B-8A94-50CB3A59C964}" destId="{BCB7A72E-555F-44E6-9363-47B6E8328AF1}" srcOrd="1" destOrd="0" presId="urn:microsoft.com/office/officeart/2005/8/layout/orgChart1"/>
    <dgm:cxn modelId="{D1B50B78-B826-4038-A086-7990E3AE531E}" type="presParOf" srcId="{76292DB0-F24A-4162-A0C0-68B9F04EBC0B}" destId="{4DDB1FBF-8A13-4F2F-A503-4D9AE630FFF8}" srcOrd="1" destOrd="0" presId="urn:microsoft.com/office/officeart/2005/8/layout/orgChart1"/>
    <dgm:cxn modelId="{A38F6E68-1534-4657-A653-C9C55A2D971F}" type="presParOf" srcId="{76292DB0-F24A-4162-A0C0-68B9F04EBC0B}" destId="{5D81CBC4-50BE-4505-8B35-B1E98E223411}" srcOrd="2" destOrd="0" presId="urn:microsoft.com/office/officeart/2005/8/layout/orgChart1"/>
    <dgm:cxn modelId="{84026D34-78AC-469D-A4DA-90A5CD4BDC43}" type="presParOf" srcId="{6D1A4892-6462-4E6C-9D4D-12D40BE5363D}" destId="{9D4AF83A-A4C1-4129-A257-A1F07D440855}" srcOrd="2" destOrd="0" presId="urn:microsoft.com/office/officeart/2005/8/layout/orgChart1"/>
    <dgm:cxn modelId="{32994C56-2EC0-4EAC-8091-24CA1F9BD85F}" type="presParOf" srcId="{6D1A4892-6462-4E6C-9D4D-12D40BE5363D}" destId="{17350D62-593E-497D-B237-99A21E6F047F}" srcOrd="3" destOrd="0" presId="urn:microsoft.com/office/officeart/2005/8/layout/orgChart1"/>
    <dgm:cxn modelId="{A390C529-5B7D-4902-BC00-1AEA9D5C768C}" type="presParOf" srcId="{17350D62-593E-497D-B237-99A21E6F047F}" destId="{1A8DEC93-DD58-4393-B5D8-D2180685CDE7}" srcOrd="0" destOrd="0" presId="urn:microsoft.com/office/officeart/2005/8/layout/orgChart1"/>
    <dgm:cxn modelId="{D39E6585-7448-4137-97FD-BF2C36316057}" type="presParOf" srcId="{1A8DEC93-DD58-4393-B5D8-D2180685CDE7}" destId="{0C51147F-9F4C-4B82-8D05-BB16C9666A30}" srcOrd="0" destOrd="0" presId="urn:microsoft.com/office/officeart/2005/8/layout/orgChart1"/>
    <dgm:cxn modelId="{E8D5189D-21FB-4D0E-8200-4850D2CF08FB}" type="presParOf" srcId="{1A8DEC93-DD58-4393-B5D8-D2180685CDE7}" destId="{DB784898-FE89-438E-8896-F8592A7CAADE}" srcOrd="1" destOrd="0" presId="urn:microsoft.com/office/officeart/2005/8/layout/orgChart1"/>
    <dgm:cxn modelId="{C1F9A626-852C-4944-9E02-D016A85E4265}" type="presParOf" srcId="{17350D62-593E-497D-B237-99A21E6F047F}" destId="{3AF92A26-1D6F-4420-9BCE-AF49F19AEAEE}" srcOrd="1" destOrd="0" presId="urn:microsoft.com/office/officeart/2005/8/layout/orgChart1"/>
    <dgm:cxn modelId="{7FCE4D45-6A7B-4A06-9C01-2E07ACB529E3}" type="presParOf" srcId="{17350D62-593E-497D-B237-99A21E6F047F}" destId="{DD05766F-64EB-48E4-B5BA-D8D86B01EED9}" srcOrd="2" destOrd="0" presId="urn:microsoft.com/office/officeart/2005/8/layout/orgChart1"/>
    <dgm:cxn modelId="{85BD0C8C-9360-488A-8DB0-FAB725FE7AA1}" type="presParOf" srcId="{2087F47A-7B76-4042-8806-D59FFF893D68}" destId="{5E72EB48-ED4C-4E12-B73A-1535AE3C876D}" srcOrd="2" destOrd="0" presId="urn:microsoft.com/office/officeart/2005/8/layout/orgChart1"/>
    <dgm:cxn modelId="{71D34774-62AB-4901-BA42-1DD343DDEBCD}" type="presParOf" srcId="{F3ABD3A2-9E4E-4513-8DC4-0651F5FA390A}" destId="{614063BC-7576-4435-B642-6A818E35E3E6}" srcOrd="2" destOrd="0" presId="urn:microsoft.com/office/officeart/2005/8/layout/orgChart1"/>
    <dgm:cxn modelId="{88C61898-5973-474E-B7F7-3F89A5978BC3}" type="presParOf" srcId="{F3ABD3A2-9E4E-4513-8DC4-0651F5FA390A}" destId="{F8B49A70-31BB-40AA-9BE5-8FA4CE8C7489}" srcOrd="3" destOrd="0" presId="urn:microsoft.com/office/officeart/2005/8/layout/orgChart1"/>
    <dgm:cxn modelId="{CCFCA6FD-F931-49A3-9DB4-7A5BECB2CE9A}" type="presParOf" srcId="{F8B49A70-31BB-40AA-9BE5-8FA4CE8C7489}" destId="{6370BC26-CEC6-41EB-8643-DA5F4CE10DDD}" srcOrd="0" destOrd="0" presId="urn:microsoft.com/office/officeart/2005/8/layout/orgChart1"/>
    <dgm:cxn modelId="{43ADAE89-2AF5-4723-B4BF-E4B272E0CC98}" type="presParOf" srcId="{6370BC26-CEC6-41EB-8643-DA5F4CE10DDD}" destId="{E7401342-6F42-4D03-88F8-74C666302201}" srcOrd="0" destOrd="0" presId="urn:microsoft.com/office/officeart/2005/8/layout/orgChart1"/>
    <dgm:cxn modelId="{60025EE8-F27E-465B-8BA6-082DF3A1EECC}" type="presParOf" srcId="{6370BC26-CEC6-41EB-8643-DA5F4CE10DDD}" destId="{6EAC50EB-9110-466E-A97E-0DD8829DE204}" srcOrd="1" destOrd="0" presId="urn:microsoft.com/office/officeart/2005/8/layout/orgChart1"/>
    <dgm:cxn modelId="{4B959383-DF10-47D0-A686-39F13A0AE41A}" type="presParOf" srcId="{F8B49A70-31BB-40AA-9BE5-8FA4CE8C7489}" destId="{B85AE417-2718-44A9-B4E4-13EC9955435F}" srcOrd="1" destOrd="0" presId="urn:microsoft.com/office/officeart/2005/8/layout/orgChart1"/>
    <dgm:cxn modelId="{3D7FC4BF-2DBD-4781-8B92-AF4137A6CA88}" type="presParOf" srcId="{B85AE417-2718-44A9-B4E4-13EC9955435F}" destId="{F0685EFE-D6D7-453A-A01A-773E749DB7F1}" srcOrd="0" destOrd="0" presId="urn:microsoft.com/office/officeart/2005/8/layout/orgChart1"/>
    <dgm:cxn modelId="{92668B56-2D7A-42FC-942B-01A1948602F4}" type="presParOf" srcId="{B85AE417-2718-44A9-B4E4-13EC9955435F}" destId="{C8A1C01D-BF68-42B3-BF85-DF53C7C03B46}" srcOrd="1" destOrd="0" presId="urn:microsoft.com/office/officeart/2005/8/layout/orgChart1"/>
    <dgm:cxn modelId="{4BF6CEAA-B065-4BED-BE89-3F41940A75D3}" type="presParOf" srcId="{C8A1C01D-BF68-42B3-BF85-DF53C7C03B46}" destId="{04B816E3-938F-4070-BA5B-F06F6A9593CD}" srcOrd="0" destOrd="0" presId="urn:microsoft.com/office/officeart/2005/8/layout/orgChart1"/>
    <dgm:cxn modelId="{C32AB1D1-01CE-4EF6-9AD3-67317DA131EB}" type="presParOf" srcId="{04B816E3-938F-4070-BA5B-F06F6A9593CD}" destId="{681A4ED2-CDDC-41B6-8C13-FAECFDD093B7}" srcOrd="0" destOrd="0" presId="urn:microsoft.com/office/officeart/2005/8/layout/orgChart1"/>
    <dgm:cxn modelId="{36E29D29-FB60-4BB0-A2EA-23DE8867722C}" type="presParOf" srcId="{04B816E3-938F-4070-BA5B-F06F6A9593CD}" destId="{0ADC39CF-8389-47AD-BD53-F42D5C543FEA}" srcOrd="1" destOrd="0" presId="urn:microsoft.com/office/officeart/2005/8/layout/orgChart1"/>
    <dgm:cxn modelId="{1A72816E-48C5-474A-A607-C9B6C0C786AF}" type="presParOf" srcId="{C8A1C01D-BF68-42B3-BF85-DF53C7C03B46}" destId="{7070CAEB-7E2A-4CF9-8426-D6BDB04877D3}" srcOrd="1" destOrd="0" presId="urn:microsoft.com/office/officeart/2005/8/layout/orgChart1"/>
    <dgm:cxn modelId="{6C9CFFBA-22DC-4C58-8271-FB49165894D5}" type="presParOf" srcId="{C8A1C01D-BF68-42B3-BF85-DF53C7C03B46}" destId="{A11F067F-93A5-4C2F-B8BE-B7A95C2EF769}" srcOrd="2" destOrd="0" presId="urn:microsoft.com/office/officeart/2005/8/layout/orgChart1"/>
    <dgm:cxn modelId="{CC97EC01-07BE-4B60-AB9F-3F1E584F5084}" type="presParOf" srcId="{B85AE417-2718-44A9-B4E4-13EC9955435F}" destId="{1862B9C2-684E-48C4-93F9-17CE06C8898A}" srcOrd="2" destOrd="0" presId="urn:microsoft.com/office/officeart/2005/8/layout/orgChart1"/>
    <dgm:cxn modelId="{F9FC9040-C549-4F29-9E93-01F4CD06877B}" type="presParOf" srcId="{B85AE417-2718-44A9-B4E4-13EC9955435F}" destId="{87EA947D-E48D-4522-9179-D3D317DA6977}" srcOrd="3" destOrd="0" presId="urn:microsoft.com/office/officeart/2005/8/layout/orgChart1"/>
    <dgm:cxn modelId="{74ED3677-3310-4895-B812-366E6F309B84}" type="presParOf" srcId="{87EA947D-E48D-4522-9179-D3D317DA6977}" destId="{7CC0EED8-F786-47A9-8649-DD3F2E666AA2}" srcOrd="0" destOrd="0" presId="urn:microsoft.com/office/officeart/2005/8/layout/orgChart1"/>
    <dgm:cxn modelId="{C4436CB2-BEEB-4936-A22F-768E91244F3D}" type="presParOf" srcId="{7CC0EED8-F786-47A9-8649-DD3F2E666AA2}" destId="{FE62292A-5720-484C-AB7A-3710E83113D4}" srcOrd="0" destOrd="0" presId="urn:microsoft.com/office/officeart/2005/8/layout/orgChart1"/>
    <dgm:cxn modelId="{CD6472DD-C6D1-46FA-B316-6C1C0DC3718A}" type="presParOf" srcId="{7CC0EED8-F786-47A9-8649-DD3F2E666AA2}" destId="{6C628982-F77B-40EC-B2FF-8D46118DC966}" srcOrd="1" destOrd="0" presId="urn:microsoft.com/office/officeart/2005/8/layout/orgChart1"/>
    <dgm:cxn modelId="{396438EB-BE21-4B34-BC9A-478FFD3D17A5}" type="presParOf" srcId="{87EA947D-E48D-4522-9179-D3D317DA6977}" destId="{D5B995CE-AB6D-4BF3-8ABF-D0FB001AB671}" srcOrd="1" destOrd="0" presId="urn:microsoft.com/office/officeart/2005/8/layout/orgChart1"/>
    <dgm:cxn modelId="{1B29C20B-DF21-4812-BD6A-A90F8EFC84C8}" type="presParOf" srcId="{87EA947D-E48D-4522-9179-D3D317DA6977}" destId="{AF483E0D-60EC-43C1-AA56-11AA38B16C3C}" srcOrd="2" destOrd="0" presId="urn:microsoft.com/office/officeart/2005/8/layout/orgChart1"/>
    <dgm:cxn modelId="{B1C3A9A9-AF09-4A69-AA32-87F0B84ECA5D}" type="presParOf" srcId="{F8B49A70-31BB-40AA-9BE5-8FA4CE8C7489}" destId="{08FFC586-FE7E-4730-8654-FA72A2468C63}" srcOrd="2" destOrd="0" presId="urn:microsoft.com/office/officeart/2005/8/layout/orgChart1"/>
    <dgm:cxn modelId="{9F4703DF-DA81-4995-9B18-69F7BCAEB5A4}" type="presParOf" srcId="{E86AE873-012C-458F-90F1-4C92F9F36CC8}" destId="{773E8675-71F4-46B7-AA02-12DE8681A36C}" srcOrd="2" destOrd="0" presId="urn:microsoft.com/office/officeart/2005/8/layout/orgChart1"/>
    <dgm:cxn modelId="{99BFBA68-04F9-4053-B03A-567C8F1B96CB}" type="presParOf" srcId="{725B6C42-197D-45E8-BBEA-ABBBAD208991}" destId="{C0469566-1C4E-4EF3-BA37-EE2C05370B88}" srcOrd="2" destOrd="0" presId="urn:microsoft.com/office/officeart/2005/8/layout/orgChart1"/>
    <dgm:cxn modelId="{2CAE4B69-55F5-493E-9B56-7750D50D2641}" type="presParOf" srcId="{FA868E24-126D-4407-B008-53502696E7B1}" destId="{BC20E03E-AF79-449D-873E-162B08FBD5AA}" srcOrd="2" destOrd="0" presId="urn:microsoft.com/office/officeart/2005/8/layout/orgChart1"/>
    <dgm:cxn modelId="{39E47345-808E-458B-A0CF-5A405C75A5CD}" type="presParOf" srcId="{FA868E24-126D-4407-B008-53502696E7B1}" destId="{72EAA339-357F-449D-904F-4126535069C5}" srcOrd="3" destOrd="0" presId="urn:microsoft.com/office/officeart/2005/8/layout/orgChart1"/>
    <dgm:cxn modelId="{C4A54260-164D-472A-A066-DDD196461287}" type="presParOf" srcId="{72EAA339-357F-449D-904F-4126535069C5}" destId="{401F9937-84CF-4586-AAAD-7343D32D8449}" srcOrd="0" destOrd="0" presId="urn:microsoft.com/office/officeart/2005/8/layout/orgChart1"/>
    <dgm:cxn modelId="{E59C5E49-0428-4429-A19D-5D6BC690CC60}" type="presParOf" srcId="{401F9937-84CF-4586-AAAD-7343D32D8449}" destId="{E67535E6-C07A-4F2B-9EE3-4DC037FD3A68}" srcOrd="0" destOrd="0" presId="urn:microsoft.com/office/officeart/2005/8/layout/orgChart1"/>
    <dgm:cxn modelId="{FCB38E8D-B363-4F7C-82ED-03CE33E803F8}" type="presParOf" srcId="{401F9937-84CF-4586-AAAD-7343D32D8449}" destId="{8DB0DBB5-4E9E-4FE3-AEB4-597A57DE2082}" srcOrd="1" destOrd="0" presId="urn:microsoft.com/office/officeart/2005/8/layout/orgChart1"/>
    <dgm:cxn modelId="{B4F82A1E-1366-4264-B58A-EB211B514E70}" type="presParOf" srcId="{72EAA339-357F-449D-904F-4126535069C5}" destId="{9D7A9606-A591-4893-A2E6-1CE501CBB5B6}" srcOrd="1" destOrd="0" presId="urn:microsoft.com/office/officeart/2005/8/layout/orgChart1"/>
    <dgm:cxn modelId="{3B8B954E-E9DE-4762-B21B-5B74B6AA5EB7}" type="presParOf" srcId="{9D7A9606-A591-4893-A2E6-1CE501CBB5B6}" destId="{2AD6B435-5F86-4A37-B6B4-7E860CDEBF2B}" srcOrd="0" destOrd="0" presId="urn:microsoft.com/office/officeart/2005/8/layout/orgChart1"/>
    <dgm:cxn modelId="{C9D9F7FD-3170-45BA-8432-5BAD1A1FF331}" type="presParOf" srcId="{9D7A9606-A591-4893-A2E6-1CE501CBB5B6}" destId="{054052BC-08C5-40B6-88F8-0D23D2B219C0}" srcOrd="1" destOrd="0" presId="urn:microsoft.com/office/officeart/2005/8/layout/orgChart1"/>
    <dgm:cxn modelId="{6FD7564B-7652-4EEE-A4F8-04C9376EAC78}" type="presParOf" srcId="{054052BC-08C5-40B6-88F8-0D23D2B219C0}" destId="{6ABAFA83-CA4D-4BE4-9661-A46EA8DCD8AB}" srcOrd="0" destOrd="0" presId="urn:microsoft.com/office/officeart/2005/8/layout/orgChart1"/>
    <dgm:cxn modelId="{61F7D002-637C-4852-BA42-7D2C126E7941}" type="presParOf" srcId="{6ABAFA83-CA4D-4BE4-9661-A46EA8DCD8AB}" destId="{6AD298BA-2705-466B-8E09-39626EDEADF4}" srcOrd="0" destOrd="0" presId="urn:microsoft.com/office/officeart/2005/8/layout/orgChart1"/>
    <dgm:cxn modelId="{F14A994C-BCFE-4000-93AC-8B26DE8F80B3}" type="presParOf" srcId="{6ABAFA83-CA4D-4BE4-9661-A46EA8DCD8AB}" destId="{71CCCC9E-9757-49FA-BD6F-9C26D8887C9E}" srcOrd="1" destOrd="0" presId="urn:microsoft.com/office/officeart/2005/8/layout/orgChart1"/>
    <dgm:cxn modelId="{D5F7E8E6-27BC-4FF8-83C4-7FC30556DE8B}" type="presParOf" srcId="{054052BC-08C5-40B6-88F8-0D23D2B219C0}" destId="{F6D525A0-6AF3-443C-A88A-02CFB49A9B07}" srcOrd="1" destOrd="0" presId="urn:microsoft.com/office/officeart/2005/8/layout/orgChart1"/>
    <dgm:cxn modelId="{63459292-DE8E-48E6-88C6-A3FB95F4F0AE}" type="presParOf" srcId="{F6D525A0-6AF3-443C-A88A-02CFB49A9B07}" destId="{39C8BC19-1A26-4C7B-A2C7-DA40959E9FA8}" srcOrd="0" destOrd="0" presId="urn:microsoft.com/office/officeart/2005/8/layout/orgChart1"/>
    <dgm:cxn modelId="{6B5E9B02-386A-4CB3-8524-95E5AE3E3B1A}" type="presParOf" srcId="{F6D525A0-6AF3-443C-A88A-02CFB49A9B07}" destId="{C688B8D8-3030-4AA6-BD1D-5DE1002D259E}" srcOrd="1" destOrd="0" presId="urn:microsoft.com/office/officeart/2005/8/layout/orgChart1"/>
    <dgm:cxn modelId="{B82B2DF4-508A-4892-AFB3-0CF33A3422E9}" type="presParOf" srcId="{C688B8D8-3030-4AA6-BD1D-5DE1002D259E}" destId="{16FAE9C5-BC54-4348-9A9E-CC180FB7B3D1}" srcOrd="0" destOrd="0" presId="urn:microsoft.com/office/officeart/2005/8/layout/orgChart1"/>
    <dgm:cxn modelId="{CA495773-6E7D-4E4E-BA2B-F9A839A631BE}" type="presParOf" srcId="{16FAE9C5-BC54-4348-9A9E-CC180FB7B3D1}" destId="{A502A582-4A18-4CC6-B8EC-CD1CBFB6C497}" srcOrd="0" destOrd="0" presId="urn:microsoft.com/office/officeart/2005/8/layout/orgChart1"/>
    <dgm:cxn modelId="{73B3BD95-AF99-417F-B4EC-65656BF24679}" type="presParOf" srcId="{16FAE9C5-BC54-4348-9A9E-CC180FB7B3D1}" destId="{F56565D5-52AC-4974-8F90-1A9F30F3730B}" srcOrd="1" destOrd="0" presId="urn:microsoft.com/office/officeart/2005/8/layout/orgChart1"/>
    <dgm:cxn modelId="{42F21894-BF47-47DC-B231-0ECEDA9126B2}" type="presParOf" srcId="{C688B8D8-3030-4AA6-BD1D-5DE1002D259E}" destId="{B827DDB4-A346-4120-BD28-BE8346AFF05D}" srcOrd="1" destOrd="0" presId="urn:microsoft.com/office/officeart/2005/8/layout/orgChart1"/>
    <dgm:cxn modelId="{3DFE5884-67D8-4097-8DA0-DDEDF92C832F}" type="presParOf" srcId="{B827DDB4-A346-4120-BD28-BE8346AFF05D}" destId="{95248F5C-1C81-4D84-8A43-AB3DB216CD72}" srcOrd="0" destOrd="0" presId="urn:microsoft.com/office/officeart/2005/8/layout/orgChart1"/>
    <dgm:cxn modelId="{5FF2766E-C10A-440A-A607-FEA3744C6BAC}" type="presParOf" srcId="{B827DDB4-A346-4120-BD28-BE8346AFF05D}" destId="{1CC89861-5453-4215-8E1A-C944359CA17A}" srcOrd="1" destOrd="0" presId="urn:microsoft.com/office/officeart/2005/8/layout/orgChart1"/>
    <dgm:cxn modelId="{89F1E824-9F7D-4B33-A5CE-9A6044EBCD06}" type="presParOf" srcId="{1CC89861-5453-4215-8E1A-C944359CA17A}" destId="{0CBD7CF0-C5DC-40B4-9F3E-F19FB0D99AE5}" srcOrd="0" destOrd="0" presId="urn:microsoft.com/office/officeart/2005/8/layout/orgChart1"/>
    <dgm:cxn modelId="{FE56B857-BC7E-472C-BFE3-78978F405975}" type="presParOf" srcId="{0CBD7CF0-C5DC-40B4-9F3E-F19FB0D99AE5}" destId="{B3ED6AE5-D4BA-492E-A612-CB68F2BED314}" srcOrd="0" destOrd="0" presId="urn:microsoft.com/office/officeart/2005/8/layout/orgChart1"/>
    <dgm:cxn modelId="{3E2A6EBA-FA6C-4118-8DD0-BE96BA1034D3}" type="presParOf" srcId="{0CBD7CF0-C5DC-40B4-9F3E-F19FB0D99AE5}" destId="{4AD2F82E-1D37-45FD-93D3-D26821AE8F16}" srcOrd="1" destOrd="0" presId="urn:microsoft.com/office/officeart/2005/8/layout/orgChart1"/>
    <dgm:cxn modelId="{B61DF324-B8F2-488A-AE0F-8106AC5B26C3}" type="presParOf" srcId="{1CC89861-5453-4215-8E1A-C944359CA17A}" destId="{4B83FA09-42E2-48AB-8317-9675FF8C0CBD}" srcOrd="1" destOrd="0" presId="urn:microsoft.com/office/officeart/2005/8/layout/orgChart1"/>
    <dgm:cxn modelId="{D703EB34-AF3F-4A11-91AF-75A57BE0F565}" type="presParOf" srcId="{1CC89861-5453-4215-8E1A-C944359CA17A}" destId="{F95CA5F8-66D8-44CE-B568-F4319830F2B0}" srcOrd="2" destOrd="0" presId="urn:microsoft.com/office/officeart/2005/8/layout/orgChart1"/>
    <dgm:cxn modelId="{C8829ADB-1380-4208-95C0-6B89A0598068}" type="presParOf" srcId="{B827DDB4-A346-4120-BD28-BE8346AFF05D}" destId="{5315DFB1-E053-45C6-BCAD-A66140E03BB2}" srcOrd="2" destOrd="0" presId="urn:microsoft.com/office/officeart/2005/8/layout/orgChart1"/>
    <dgm:cxn modelId="{BC63E554-36F0-4154-8F90-28E25FE23DCB}" type="presParOf" srcId="{B827DDB4-A346-4120-BD28-BE8346AFF05D}" destId="{9D7BFF43-4A42-498B-9A5D-C02AEE66AD8C}" srcOrd="3" destOrd="0" presId="urn:microsoft.com/office/officeart/2005/8/layout/orgChart1"/>
    <dgm:cxn modelId="{BBC2B817-831C-42D1-A6E4-C869CED9BAC8}" type="presParOf" srcId="{9D7BFF43-4A42-498B-9A5D-C02AEE66AD8C}" destId="{8CB45C12-57BA-4260-B0CB-3C98C7299647}" srcOrd="0" destOrd="0" presId="urn:microsoft.com/office/officeart/2005/8/layout/orgChart1"/>
    <dgm:cxn modelId="{C0EFD4DA-E589-48A3-8EAA-17600FCD1512}" type="presParOf" srcId="{8CB45C12-57BA-4260-B0CB-3C98C7299647}" destId="{C102CCC4-142C-49B1-9608-2DD8B7F9C366}" srcOrd="0" destOrd="0" presId="urn:microsoft.com/office/officeart/2005/8/layout/orgChart1"/>
    <dgm:cxn modelId="{90DB8F06-5B41-4AB1-B491-39F729414354}" type="presParOf" srcId="{8CB45C12-57BA-4260-B0CB-3C98C7299647}" destId="{918F0462-81BC-44B4-A778-C5B6B9117AB6}" srcOrd="1" destOrd="0" presId="urn:microsoft.com/office/officeart/2005/8/layout/orgChart1"/>
    <dgm:cxn modelId="{22586917-5C07-4162-BEE0-C77F9AFFD0BA}" type="presParOf" srcId="{9D7BFF43-4A42-498B-9A5D-C02AEE66AD8C}" destId="{88DA3C96-AFB0-4BBF-9C1B-F7EC033051C1}" srcOrd="1" destOrd="0" presId="urn:microsoft.com/office/officeart/2005/8/layout/orgChart1"/>
    <dgm:cxn modelId="{B908938D-3216-4F55-874F-AA4C9B0AE3B6}" type="presParOf" srcId="{9D7BFF43-4A42-498B-9A5D-C02AEE66AD8C}" destId="{4D7B9C59-DA6E-4EC3-8954-59077AB8D930}" srcOrd="2" destOrd="0" presId="urn:microsoft.com/office/officeart/2005/8/layout/orgChart1"/>
    <dgm:cxn modelId="{CAD16145-CFF6-4BF8-A3FF-52DE169DA8D4}" type="presParOf" srcId="{C688B8D8-3030-4AA6-BD1D-5DE1002D259E}" destId="{B7C0643C-90ED-4CC5-B452-D1B12AD063DA}" srcOrd="2" destOrd="0" presId="urn:microsoft.com/office/officeart/2005/8/layout/orgChart1"/>
    <dgm:cxn modelId="{09DE3A11-ED36-4113-B985-8AC0FB35C98B}" type="presParOf" srcId="{F6D525A0-6AF3-443C-A88A-02CFB49A9B07}" destId="{AEA5976E-4B6D-4626-978F-EC9D8CEB7ADC}" srcOrd="2" destOrd="0" presId="urn:microsoft.com/office/officeart/2005/8/layout/orgChart1"/>
    <dgm:cxn modelId="{F2116868-EF25-467E-8184-6EAF4F567191}" type="presParOf" srcId="{F6D525A0-6AF3-443C-A88A-02CFB49A9B07}" destId="{C400F9CC-281A-428A-A87C-6E861632ACB2}" srcOrd="3" destOrd="0" presId="urn:microsoft.com/office/officeart/2005/8/layout/orgChart1"/>
    <dgm:cxn modelId="{63D4DD57-D1AB-4294-B29B-1DBF2563DFB8}" type="presParOf" srcId="{C400F9CC-281A-428A-A87C-6E861632ACB2}" destId="{A9425FC1-5D92-4856-8CF3-6634F3BF4D49}" srcOrd="0" destOrd="0" presId="urn:microsoft.com/office/officeart/2005/8/layout/orgChart1"/>
    <dgm:cxn modelId="{22C1AA92-365E-40F4-91CD-135541DEC25D}" type="presParOf" srcId="{A9425FC1-5D92-4856-8CF3-6634F3BF4D49}" destId="{95F4AADE-56C9-449C-8DF2-2FD3AFC9415F}" srcOrd="0" destOrd="0" presId="urn:microsoft.com/office/officeart/2005/8/layout/orgChart1"/>
    <dgm:cxn modelId="{094EC724-7027-47F6-A5C0-BAA4CDB20D31}" type="presParOf" srcId="{A9425FC1-5D92-4856-8CF3-6634F3BF4D49}" destId="{861919B1-1376-4C2F-8DE3-7EA559ABF72D}" srcOrd="1" destOrd="0" presId="urn:microsoft.com/office/officeart/2005/8/layout/orgChart1"/>
    <dgm:cxn modelId="{AA97EE7B-B031-433B-BDA9-F7FA52E01CD9}" type="presParOf" srcId="{C400F9CC-281A-428A-A87C-6E861632ACB2}" destId="{471E3A0A-6DF5-44BF-9C28-050EB0566414}" srcOrd="1" destOrd="0" presId="urn:microsoft.com/office/officeart/2005/8/layout/orgChart1"/>
    <dgm:cxn modelId="{E5F92078-4D3B-4920-9F95-FC841D0C15FB}" type="presParOf" srcId="{471E3A0A-6DF5-44BF-9C28-050EB0566414}" destId="{2A4898A2-EBB2-4D23-9937-FC9732E2F57C}" srcOrd="0" destOrd="0" presId="urn:microsoft.com/office/officeart/2005/8/layout/orgChart1"/>
    <dgm:cxn modelId="{FD121A9A-F501-41CF-AC0C-591D7920F130}" type="presParOf" srcId="{471E3A0A-6DF5-44BF-9C28-050EB0566414}" destId="{74A2F2C0-3EBF-4C54-B69D-05FFA2D21EAE}" srcOrd="1" destOrd="0" presId="urn:microsoft.com/office/officeart/2005/8/layout/orgChart1"/>
    <dgm:cxn modelId="{7669D85E-BC45-4271-AEC5-41B1A11DDC6E}" type="presParOf" srcId="{74A2F2C0-3EBF-4C54-B69D-05FFA2D21EAE}" destId="{687A1448-6FE9-466D-9520-F767E9CDCD91}" srcOrd="0" destOrd="0" presId="urn:microsoft.com/office/officeart/2005/8/layout/orgChart1"/>
    <dgm:cxn modelId="{97F9BF6F-4B8E-41A2-A77C-55857C1264A9}" type="presParOf" srcId="{687A1448-6FE9-466D-9520-F767E9CDCD91}" destId="{376510AE-A80A-46B8-ACD6-787F6DF3B562}" srcOrd="0" destOrd="0" presId="urn:microsoft.com/office/officeart/2005/8/layout/orgChart1"/>
    <dgm:cxn modelId="{28603184-2DF5-4F27-825D-73A34E8F7B84}" type="presParOf" srcId="{687A1448-6FE9-466D-9520-F767E9CDCD91}" destId="{BFE57F02-FDDB-4C8A-A5DD-6A04DAB2CD8D}" srcOrd="1" destOrd="0" presId="urn:microsoft.com/office/officeart/2005/8/layout/orgChart1"/>
    <dgm:cxn modelId="{306106F3-B872-4371-A6AE-E403D95BA2D1}" type="presParOf" srcId="{74A2F2C0-3EBF-4C54-B69D-05FFA2D21EAE}" destId="{3D1E673E-5073-46DE-B6D9-B15E80445A75}" srcOrd="1" destOrd="0" presId="urn:microsoft.com/office/officeart/2005/8/layout/orgChart1"/>
    <dgm:cxn modelId="{A349AD13-B920-4695-BF7C-D92F2B712EEF}" type="presParOf" srcId="{74A2F2C0-3EBF-4C54-B69D-05FFA2D21EAE}" destId="{5FF2F0F2-311F-4484-8465-A10F88F06B47}" srcOrd="2" destOrd="0" presId="urn:microsoft.com/office/officeart/2005/8/layout/orgChart1"/>
    <dgm:cxn modelId="{9D634FC0-755E-4E8C-8FD0-7C2224ABD56A}" type="presParOf" srcId="{471E3A0A-6DF5-44BF-9C28-050EB0566414}" destId="{109EA642-90AA-4733-8854-3A0AAD607CA9}" srcOrd="2" destOrd="0" presId="urn:microsoft.com/office/officeart/2005/8/layout/orgChart1"/>
    <dgm:cxn modelId="{0B2C7B72-269E-47D7-BF71-AE68913B7282}" type="presParOf" srcId="{471E3A0A-6DF5-44BF-9C28-050EB0566414}" destId="{36134E11-F779-4BA1-AEFD-9730604CA3B7}" srcOrd="3" destOrd="0" presId="urn:microsoft.com/office/officeart/2005/8/layout/orgChart1"/>
    <dgm:cxn modelId="{68964E5C-6805-4088-9C3D-CDE2DEC31612}" type="presParOf" srcId="{36134E11-F779-4BA1-AEFD-9730604CA3B7}" destId="{5C448D2B-3D24-4E93-8CBF-BF93EAA3CDC1}" srcOrd="0" destOrd="0" presId="urn:microsoft.com/office/officeart/2005/8/layout/orgChart1"/>
    <dgm:cxn modelId="{7909ACE7-B6ED-4C30-AA5A-02E5D46DACF2}" type="presParOf" srcId="{5C448D2B-3D24-4E93-8CBF-BF93EAA3CDC1}" destId="{F725887E-0659-484A-A598-22D23E9296DD}" srcOrd="0" destOrd="0" presId="urn:microsoft.com/office/officeart/2005/8/layout/orgChart1"/>
    <dgm:cxn modelId="{BBEEAE04-82AD-4CCA-9DA2-9F1CE3ADE7D6}" type="presParOf" srcId="{5C448D2B-3D24-4E93-8CBF-BF93EAA3CDC1}" destId="{4279C904-2A07-478A-AA95-8ED1FC6E398A}" srcOrd="1" destOrd="0" presId="urn:microsoft.com/office/officeart/2005/8/layout/orgChart1"/>
    <dgm:cxn modelId="{E08063DC-5561-40BE-A099-06F4EBF95848}" type="presParOf" srcId="{36134E11-F779-4BA1-AEFD-9730604CA3B7}" destId="{389BEFB7-C162-4D00-A0D3-6DEA3EE2B4B1}" srcOrd="1" destOrd="0" presId="urn:microsoft.com/office/officeart/2005/8/layout/orgChart1"/>
    <dgm:cxn modelId="{B58BD7E5-3A10-4FA3-865E-10FB5DECF0D1}" type="presParOf" srcId="{36134E11-F779-4BA1-AEFD-9730604CA3B7}" destId="{A315CBC9-39B8-4E0A-A69D-0F1433E4A36E}" srcOrd="2" destOrd="0" presId="urn:microsoft.com/office/officeart/2005/8/layout/orgChart1"/>
    <dgm:cxn modelId="{07B9E157-0198-4A9D-B1CD-FE659C65C017}" type="presParOf" srcId="{C400F9CC-281A-428A-A87C-6E861632ACB2}" destId="{76AA6DB7-5CA2-46CD-BE7F-2163D33626FD}" srcOrd="2" destOrd="0" presId="urn:microsoft.com/office/officeart/2005/8/layout/orgChart1"/>
    <dgm:cxn modelId="{D2E3F9A4-831C-40A8-805F-9E8A049A350B}" type="presParOf" srcId="{054052BC-08C5-40B6-88F8-0D23D2B219C0}" destId="{01284ACD-7952-4C9F-B9DC-EAAB25465470}" srcOrd="2" destOrd="0" presId="urn:microsoft.com/office/officeart/2005/8/layout/orgChart1"/>
    <dgm:cxn modelId="{10A3BA03-5C1D-4033-93D7-695C109FFAF7}" type="presParOf" srcId="{9D7A9606-A591-4893-A2E6-1CE501CBB5B6}" destId="{A0A4D9C6-2DBB-437E-99D3-F4BA177D783D}" srcOrd="2" destOrd="0" presId="urn:microsoft.com/office/officeart/2005/8/layout/orgChart1"/>
    <dgm:cxn modelId="{35B94371-7678-456B-B82F-AAC71CB596B0}" type="presParOf" srcId="{9D7A9606-A591-4893-A2E6-1CE501CBB5B6}" destId="{C5180DDF-1303-482D-87F4-C0D0B0C38370}" srcOrd="3" destOrd="0" presId="urn:microsoft.com/office/officeart/2005/8/layout/orgChart1"/>
    <dgm:cxn modelId="{223189C0-8282-41FF-ACDC-94580287F00D}" type="presParOf" srcId="{C5180DDF-1303-482D-87F4-C0D0B0C38370}" destId="{C5D9E5D0-248B-422C-91F9-040E2C0D4B4F}" srcOrd="0" destOrd="0" presId="urn:microsoft.com/office/officeart/2005/8/layout/orgChart1"/>
    <dgm:cxn modelId="{DAEA2DEF-022E-46E8-A944-E0C00407C170}" type="presParOf" srcId="{C5D9E5D0-248B-422C-91F9-040E2C0D4B4F}" destId="{3F26D3F9-33D5-428E-8076-7AA94BAB0D86}" srcOrd="0" destOrd="0" presId="urn:microsoft.com/office/officeart/2005/8/layout/orgChart1"/>
    <dgm:cxn modelId="{B47996E7-8D59-401F-9F3C-665F7D380B11}" type="presParOf" srcId="{C5D9E5D0-248B-422C-91F9-040E2C0D4B4F}" destId="{E0147B09-30E3-4CF2-8982-4BD95AE73C01}" srcOrd="1" destOrd="0" presId="urn:microsoft.com/office/officeart/2005/8/layout/orgChart1"/>
    <dgm:cxn modelId="{5F32E31C-50CE-4033-BF30-236E4B4B006E}" type="presParOf" srcId="{C5180DDF-1303-482D-87F4-C0D0B0C38370}" destId="{6C173AE3-2501-4A17-A42D-500D92EDB0B1}" srcOrd="1" destOrd="0" presId="urn:microsoft.com/office/officeart/2005/8/layout/orgChart1"/>
    <dgm:cxn modelId="{F0A96CB1-85A3-4580-AFA6-BCA416DD4F73}" type="presParOf" srcId="{C5180DDF-1303-482D-87F4-C0D0B0C38370}" destId="{0AE2A4C2-6B0B-434F-8ED2-C1BECA32867B}" srcOrd="2" destOrd="0" presId="urn:microsoft.com/office/officeart/2005/8/layout/orgChart1"/>
    <dgm:cxn modelId="{E0A1AC00-C653-450B-92BE-3FF3CD5919E5}" type="presParOf" srcId="{72EAA339-357F-449D-904F-4126535069C5}" destId="{A6FC02C8-08D7-41A9-9ECC-BA1D37C161AC}" srcOrd="2" destOrd="0" presId="urn:microsoft.com/office/officeart/2005/8/layout/orgChart1"/>
    <dgm:cxn modelId="{230CB8EF-725B-4DE4-BE2A-0A526025DA0D}" type="presParOf" srcId="{CB10F1E6-C319-4B67-BC29-CE58A315D4BA}" destId="{6DB2F45A-D2B4-44F3-96B0-D881F5DBE689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31712-7ED5-4B68-B989-D8F0EE0C595E}">
      <dsp:nvSpPr>
        <dsp:cNvPr id="0" name=""/>
        <dsp:cNvSpPr/>
      </dsp:nvSpPr>
      <dsp:spPr>
        <a:xfrm>
          <a:off x="5554117" y="3546820"/>
          <a:ext cx="216964" cy="1338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8812"/>
              </a:lnTo>
              <a:lnTo>
                <a:pt x="216964" y="1338812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5D12F7-C70D-487B-B22E-DE70AFDE57DB}">
      <dsp:nvSpPr>
        <dsp:cNvPr id="0" name=""/>
        <dsp:cNvSpPr/>
      </dsp:nvSpPr>
      <dsp:spPr>
        <a:xfrm>
          <a:off x="5554117" y="3546820"/>
          <a:ext cx="216964" cy="838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224"/>
              </a:lnTo>
              <a:lnTo>
                <a:pt x="216964" y="83822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F99533-816F-48B5-9544-8C3A36E3AE82}">
      <dsp:nvSpPr>
        <dsp:cNvPr id="0" name=""/>
        <dsp:cNvSpPr/>
      </dsp:nvSpPr>
      <dsp:spPr>
        <a:xfrm>
          <a:off x="5231760" y="2313820"/>
          <a:ext cx="900927" cy="814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6649"/>
              </a:lnTo>
              <a:lnTo>
                <a:pt x="900927" y="636649"/>
              </a:lnTo>
              <a:lnTo>
                <a:pt x="900927" y="81436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AB5CA2-EE19-4B42-AEEF-2B421F4F8092}">
      <dsp:nvSpPr>
        <dsp:cNvPr id="0" name=""/>
        <dsp:cNvSpPr/>
      </dsp:nvSpPr>
      <dsp:spPr>
        <a:xfrm>
          <a:off x="3752261" y="3546820"/>
          <a:ext cx="216964" cy="1338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8812"/>
              </a:lnTo>
              <a:lnTo>
                <a:pt x="216964" y="1338812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9D91BE-C256-46AE-8A29-3D9D1D604789}">
      <dsp:nvSpPr>
        <dsp:cNvPr id="0" name=""/>
        <dsp:cNvSpPr/>
      </dsp:nvSpPr>
      <dsp:spPr>
        <a:xfrm>
          <a:off x="3752261" y="3546820"/>
          <a:ext cx="216964" cy="838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224"/>
              </a:lnTo>
              <a:lnTo>
                <a:pt x="216964" y="83822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58F52-2C74-45A7-93DF-3995506D570C}">
      <dsp:nvSpPr>
        <dsp:cNvPr id="0" name=""/>
        <dsp:cNvSpPr/>
      </dsp:nvSpPr>
      <dsp:spPr>
        <a:xfrm>
          <a:off x="4330832" y="2313820"/>
          <a:ext cx="900927" cy="814364"/>
        </a:xfrm>
        <a:custGeom>
          <a:avLst/>
          <a:gdLst/>
          <a:ahLst/>
          <a:cxnLst/>
          <a:rect l="0" t="0" r="0" b="0"/>
          <a:pathLst>
            <a:path>
              <a:moveTo>
                <a:pt x="900927" y="0"/>
              </a:moveTo>
              <a:lnTo>
                <a:pt x="900927" y="636649"/>
              </a:lnTo>
              <a:lnTo>
                <a:pt x="0" y="636649"/>
              </a:lnTo>
              <a:lnTo>
                <a:pt x="0" y="81436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FE6EEB-C0AA-4052-A2FD-469EE92D2827}">
      <dsp:nvSpPr>
        <dsp:cNvPr id="0" name=""/>
        <dsp:cNvSpPr/>
      </dsp:nvSpPr>
      <dsp:spPr>
        <a:xfrm>
          <a:off x="3429904" y="1122303"/>
          <a:ext cx="1801855" cy="7728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5165"/>
              </a:lnTo>
              <a:lnTo>
                <a:pt x="1801855" y="595165"/>
              </a:lnTo>
              <a:lnTo>
                <a:pt x="1801855" y="77288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934C46-5F92-4E42-9FE1-28A84C0C73CD}">
      <dsp:nvSpPr>
        <dsp:cNvPr id="0" name=""/>
        <dsp:cNvSpPr/>
      </dsp:nvSpPr>
      <dsp:spPr>
        <a:xfrm>
          <a:off x="1950405" y="3546820"/>
          <a:ext cx="216964" cy="1338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8812"/>
              </a:lnTo>
              <a:lnTo>
                <a:pt x="216964" y="1338812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639583-A978-4524-AE47-4C958A0C63BE}">
      <dsp:nvSpPr>
        <dsp:cNvPr id="0" name=""/>
        <dsp:cNvSpPr/>
      </dsp:nvSpPr>
      <dsp:spPr>
        <a:xfrm>
          <a:off x="1950405" y="3546820"/>
          <a:ext cx="216964" cy="838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224"/>
              </a:lnTo>
              <a:lnTo>
                <a:pt x="216964" y="83822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0440AA-2AEA-4010-98ED-70F6186C3DED}">
      <dsp:nvSpPr>
        <dsp:cNvPr id="0" name=""/>
        <dsp:cNvSpPr/>
      </dsp:nvSpPr>
      <dsp:spPr>
        <a:xfrm>
          <a:off x="1628048" y="2313820"/>
          <a:ext cx="900927" cy="8143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6649"/>
              </a:lnTo>
              <a:lnTo>
                <a:pt x="900927" y="636649"/>
              </a:lnTo>
              <a:lnTo>
                <a:pt x="900927" y="81436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A986F2-CA54-46A0-A459-B2BEA661681E}">
      <dsp:nvSpPr>
        <dsp:cNvPr id="0" name=""/>
        <dsp:cNvSpPr/>
      </dsp:nvSpPr>
      <dsp:spPr>
        <a:xfrm>
          <a:off x="148549" y="3546820"/>
          <a:ext cx="216964" cy="1338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8812"/>
              </a:lnTo>
              <a:lnTo>
                <a:pt x="216964" y="1338812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6FDFCD-9C5B-4972-B910-2969896AA00B}">
      <dsp:nvSpPr>
        <dsp:cNvPr id="0" name=""/>
        <dsp:cNvSpPr/>
      </dsp:nvSpPr>
      <dsp:spPr>
        <a:xfrm>
          <a:off x="148549" y="3546820"/>
          <a:ext cx="216964" cy="838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8224"/>
              </a:lnTo>
              <a:lnTo>
                <a:pt x="216964" y="83822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CB6555-FF32-4F7C-B4DE-094EE587E7F7}">
      <dsp:nvSpPr>
        <dsp:cNvPr id="0" name=""/>
        <dsp:cNvSpPr/>
      </dsp:nvSpPr>
      <dsp:spPr>
        <a:xfrm>
          <a:off x="727120" y="2313820"/>
          <a:ext cx="900927" cy="814364"/>
        </a:xfrm>
        <a:custGeom>
          <a:avLst/>
          <a:gdLst/>
          <a:ahLst/>
          <a:cxnLst/>
          <a:rect l="0" t="0" r="0" b="0"/>
          <a:pathLst>
            <a:path>
              <a:moveTo>
                <a:pt x="900927" y="0"/>
              </a:moveTo>
              <a:lnTo>
                <a:pt x="900927" y="636649"/>
              </a:lnTo>
              <a:lnTo>
                <a:pt x="0" y="636649"/>
              </a:lnTo>
              <a:lnTo>
                <a:pt x="0" y="814364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22BE6D-1789-4768-B348-73813D404825}">
      <dsp:nvSpPr>
        <dsp:cNvPr id="0" name=""/>
        <dsp:cNvSpPr/>
      </dsp:nvSpPr>
      <dsp:spPr>
        <a:xfrm>
          <a:off x="1628048" y="1122303"/>
          <a:ext cx="1801855" cy="772880"/>
        </a:xfrm>
        <a:custGeom>
          <a:avLst/>
          <a:gdLst/>
          <a:ahLst/>
          <a:cxnLst/>
          <a:rect l="0" t="0" r="0" b="0"/>
          <a:pathLst>
            <a:path>
              <a:moveTo>
                <a:pt x="1801855" y="0"/>
              </a:moveTo>
              <a:lnTo>
                <a:pt x="1801855" y="595165"/>
              </a:lnTo>
              <a:lnTo>
                <a:pt x="0" y="595165"/>
              </a:lnTo>
              <a:lnTo>
                <a:pt x="0" y="772880"/>
              </a:lnTo>
            </a:path>
          </a:pathLst>
        </a:custGeom>
        <a:noFill/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806A50-6B5A-4CEB-B6ED-6DFA6D5222F3}">
      <dsp:nvSpPr>
        <dsp:cNvPr id="0" name=""/>
        <dsp:cNvSpPr/>
      </dsp:nvSpPr>
      <dsp:spPr>
        <a:xfrm>
          <a:off x="3384184" y="418636"/>
          <a:ext cx="91440" cy="2850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031"/>
              </a:lnTo>
            </a:path>
          </a:pathLst>
        </a:custGeom>
        <a:noFill/>
        <a:ln w="254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D470D-EE16-4487-9255-8601AED29579}">
      <dsp:nvSpPr>
        <dsp:cNvPr id="0" name=""/>
        <dsp:cNvSpPr/>
      </dsp:nvSpPr>
      <dsp:spPr>
        <a:xfrm>
          <a:off x="2594535" y="0"/>
          <a:ext cx="167073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Days Since Last Click</a:t>
          </a:r>
        </a:p>
      </dsp:txBody>
      <dsp:txXfrm>
        <a:off x="2594535" y="0"/>
        <a:ext cx="1670736" cy="418636"/>
      </dsp:txXfrm>
    </dsp:sp>
    <dsp:sp modelId="{A7309C49-C6CF-49C8-8836-7EC418285B61}">
      <dsp:nvSpPr>
        <dsp:cNvPr id="0" name=""/>
        <dsp:cNvSpPr/>
      </dsp:nvSpPr>
      <dsp:spPr>
        <a:xfrm>
          <a:off x="2706690" y="703667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Less than 12 months</a:t>
          </a:r>
        </a:p>
      </dsp:txBody>
      <dsp:txXfrm>
        <a:off x="2706690" y="703667"/>
        <a:ext cx="1446426" cy="418636"/>
      </dsp:txXfrm>
    </dsp:sp>
    <dsp:sp modelId="{35432C89-6301-4778-8331-1FCA43FC27E1}">
      <dsp:nvSpPr>
        <dsp:cNvPr id="0" name=""/>
        <dsp:cNvSpPr/>
      </dsp:nvSpPr>
      <dsp:spPr>
        <a:xfrm>
          <a:off x="904834" y="1895184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Less than 43 days</a:t>
          </a:r>
        </a:p>
      </dsp:txBody>
      <dsp:txXfrm>
        <a:off x="904834" y="1895184"/>
        <a:ext cx="1446426" cy="418636"/>
      </dsp:txXfrm>
    </dsp:sp>
    <dsp:sp modelId="{661FCC40-7B22-4C80-9E47-F431596F23DD}">
      <dsp:nvSpPr>
        <dsp:cNvPr id="0" name=""/>
        <dsp:cNvSpPr/>
      </dsp:nvSpPr>
      <dsp:spPr>
        <a:xfrm>
          <a:off x="3906" y="3128184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Less than 14 days</a:t>
          </a:r>
        </a:p>
      </dsp:txBody>
      <dsp:txXfrm>
        <a:off x="3906" y="3128184"/>
        <a:ext cx="1446426" cy="418636"/>
      </dsp:txXfrm>
    </dsp:sp>
    <dsp:sp modelId="{1D0BE894-0DB0-4CD1-976D-47AC25F02DC5}">
      <dsp:nvSpPr>
        <dsp:cNvPr id="0" name=""/>
        <dsp:cNvSpPr/>
      </dsp:nvSpPr>
      <dsp:spPr>
        <a:xfrm>
          <a:off x="365513" y="4175726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Less than 8 days</a:t>
          </a:r>
        </a:p>
      </dsp:txBody>
      <dsp:txXfrm>
        <a:off x="365513" y="4175726"/>
        <a:ext cx="1446426" cy="418636"/>
      </dsp:txXfrm>
    </dsp:sp>
    <dsp:sp modelId="{16D7E95C-4D1E-4BE0-B995-2B366B9BCC5E}">
      <dsp:nvSpPr>
        <dsp:cNvPr id="0" name=""/>
        <dsp:cNvSpPr/>
      </dsp:nvSpPr>
      <dsp:spPr>
        <a:xfrm>
          <a:off x="365513" y="4676314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8 days or more</a:t>
          </a:r>
        </a:p>
      </dsp:txBody>
      <dsp:txXfrm>
        <a:off x="365513" y="4676314"/>
        <a:ext cx="1446426" cy="418636"/>
      </dsp:txXfrm>
    </dsp:sp>
    <dsp:sp modelId="{27C4F648-F233-40A9-89E5-61349B044361}">
      <dsp:nvSpPr>
        <dsp:cNvPr id="0" name=""/>
        <dsp:cNvSpPr/>
      </dsp:nvSpPr>
      <dsp:spPr>
        <a:xfrm>
          <a:off x="1805762" y="3128184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14 days or more</a:t>
          </a:r>
        </a:p>
      </dsp:txBody>
      <dsp:txXfrm>
        <a:off x="1805762" y="3128184"/>
        <a:ext cx="1446426" cy="418636"/>
      </dsp:txXfrm>
    </dsp:sp>
    <dsp:sp modelId="{EBF53269-3B97-486E-9A44-0993E8514B00}">
      <dsp:nvSpPr>
        <dsp:cNvPr id="0" name=""/>
        <dsp:cNvSpPr/>
      </dsp:nvSpPr>
      <dsp:spPr>
        <a:xfrm>
          <a:off x="2167369" y="4175726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Campaign category 2</a:t>
          </a:r>
        </a:p>
      </dsp:txBody>
      <dsp:txXfrm>
        <a:off x="2167369" y="4175726"/>
        <a:ext cx="1446426" cy="418636"/>
      </dsp:txXfrm>
    </dsp:sp>
    <dsp:sp modelId="{4D28D59A-2A9F-4587-81BD-B86AE13786EC}">
      <dsp:nvSpPr>
        <dsp:cNvPr id="0" name=""/>
        <dsp:cNvSpPr/>
      </dsp:nvSpPr>
      <dsp:spPr>
        <a:xfrm>
          <a:off x="2167369" y="4676314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Not campaign category 2</a:t>
          </a:r>
        </a:p>
      </dsp:txBody>
      <dsp:txXfrm>
        <a:off x="2167369" y="4676314"/>
        <a:ext cx="1446426" cy="418636"/>
      </dsp:txXfrm>
    </dsp:sp>
    <dsp:sp modelId="{C5A8D05C-7C83-46F8-81B0-83DDB0B1743A}">
      <dsp:nvSpPr>
        <dsp:cNvPr id="0" name=""/>
        <dsp:cNvSpPr/>
      </dsp:nvSpPr>
      <dsp:spPr>
        <a:xfrm>
          <a:off x="4508546" y="1895184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43 days or more</a:t>
          </a:r>
        </a:p>
      </dsp:txBody>
      <dsp:txXfrm>
        <a:off x="4508546" y="1895184"/>
        <a:ext cx="1446426" cy="418636"/>
      </dsp:txXfrm>
    </dsp:sp>
    <dsp:sp modelId="{8AB5F1B1-6C48-4DE4-BB2D-FF9F0B3D90E2}">
      <dsp:nvSpPr>
        <dsp:cNvPr id="0" name=""/>
        <dsp:cNvSpPr/>
      </dsp:nvSpPr>
      <dsp:spPr>
        <a:xfrm>
          <a:off x="3607618" y="3128184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Campaign category 2</a:t>
          </a:r>
        </a:p>
      </dsp:txBody>
      <dsp:txXfrm>
        <a:off x="3607618" y="3128184"/>
        <a:ext cx="1446426" cy="418636"/>
      </dsp:txXfrm>
    </dsp:sp>
    <dsp:sp modelId="{FB094FD5-DD75-446E-BB3E-98D3D22F4DC8}">
      <dsp:nvSpPr>
        <dsp:cNvPr id="0" name=""/>
        <dsp:cNvSpPr/>
      </dsp:nvSpPr>
      <dsp:spPr>
        <a:xfrm>
          <a:off x="3969225" y="4175726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Less than 1.67%</a:t>
          </a:r>
        </a:p>
      </dsp:txBody>
      <dsp:txXfrm>
        <a:off x="3969225" y="4175726"/>
        <a:ext cx="1446426" cy="418636"/>
      </dsp:txXfrm>
    </dsp:sp>
    <dsp:sp modelId="{C1AF6E1D-2A45-499D-BA84-3DB540794583}">
      <dsp:nvSpPr>
        <dsp:cNvPr id="0" name=""/>
        <dsp:cNvSpPr/>
      </dsp:nvSpPr>
      <dsp:spPr>
        <a:xfrm>
          <a:off x="3969225" y="4676314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1.67% or more</a:t>
          </a:r>
        </a:p>
      </dsp:txBody>
      <dsp:txXfrm>
        <a:off x="3969225" y="4676314"/>
        <a:ext cx="1446426" cy="418636"/>
      </dsp:txXfrm>
    </dsp:sp>
    <dsp:sp modelId="{4B7B44C4-9153-4BF1-AA34-58850DDF53F5}">
      <dsp:nvSpPr>
        <dsp:cNvPr id="0" name=""/>
        <dsp:cNvSpPr/>
      </dsp:nvSpPr>
      <dsp:spPr>
        <a:xfrm>
          <a:off x="5409474" y="3128184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Not campaign category 2</a:t>
          </a:r>
        </a:p>
      </dsp:txBody>
      <dsp:txXfrm>
        <a:off x="5409474" y="3128184"/>
        <a:ext cx="1446426" cy="418636"/>
      </dsp:txXfrm>
    </dsp:sp>
    <dsp:sp modelId="{965C41F5-B087-410C-B98B-AA6ECA194C64}">
      <dsp:nvSpPr>
        <dsp:cNvPr id="0" name=""/>
        <dsp:cNvSpPr/>
      </dsp:nvSpPr>
      <dsp:spPr>
        <a:xfrm>
          <a:off x="5771081" y="4175726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Send Date not on Saturday</a:t>
          </a:r>
        </a:p>
      </dsp:txBody>
      <dsp:txXfrm>
        <a:off x="5771081" y="4175726"/>
        <a:ext cx="1446426" cy="418636"/>
      </dsp:txXfrm>
    </dsp:sp>
    <dsp:sp modelId="{CE963799-5C99-4AC2-B0CC-257D51AD4DB8}">
      <dsp:nvSpPr>
        <dsp:cNvPr id="0" name=""/>
        <dsp:cNvSpPr/>
      </dsp:nvSpPr>
      <dsp:spPr>
        <a:xfrm>
          <a:off x="5771081" y="4676314"/>
          <a:ext cx="1446426" cy="4186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libri"/>
              <a:ea typeface="Calibri" panose="020F0502020204030204" pitchFamily="34" charset="0"/>
              <a:cs typeface="Calibri"/>
            </a:rPr>
            <a:t>Send Date on Saturday</a:t>
          </a:r>
        </a:p>
      </dsp:txBody>
      <dsp:txXfrm>
        <a:off x="5771081" y="4676314"/>
        <a:ext cx="1446426" cy="4186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4D9C6-2DBB-437E-99D3-F4BA177D783D}">
      <dsp:nvSpPr>
        <dsp:cNvPr id="0" name=""/>
        <dsp:cNvSpPr/>
      </dsp:nvSpPr>
      <dsp:spPr>
        <a:xfrm>
          <a:off x="9816491" y="1121769"/>
          <a:ext cx="609554" cy="679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2696"/>
              </a:lnTo>
              <a:lnTo>
                <a:pt x="1001386" y="552696"/>
              </a:lnTo>
              <a:lnTo>
                <a:pt x="1001386" y="731245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9EA642-90AA-4733-8854-3A0AAD607CA9}">
      <dsp:nvSpPr>
        <dsp:cNvPr id="0" name=""/>
        <dsp:cNvSpPr/>
      </dsp:nvSpPr>
      <dsp:spPr>
        <a:xfrm>
          <a:off x="9055082" y="3144658"/>
          <a:ext cx="180399" cy="11022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09447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4898A2-EBB2-4D23-9937-FC9732E2F57C}">
      <dsp:nvSpPr>
        <dsp:cNvPr id="0" name=""/>
        <dsp:cNvSpPr/>
      </dsp:nvSpPr>
      <dsp:spPr>
        <a:xfrm>
          <a:off x="9055082" y="3144658"/>
          <a:ext cx="180399" cy="6489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09447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5976E-4B6D-4626-978F-EC9D8CEB7ADC}">
      <dsp:nvSpPr>
        <dsp:cNvPr id="0" name=""/>
        <dsp:cNvSpPr/>
      </dsp:nvSpPr>
      <dsp:spPr>
        <a:xfrm>
          <a:off x="8814061" y="2173147"/>
          <a:ext cx="826877" cy="5996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238"/>
              </a:lnTo>
              <a:lnTo>
                <a:pt x="1037441" y="542238"/>
              </a:lnTo>
              <a:lnTo>
                <a:pt x="1037441" y="720787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15DFB1-E053-45C6-BCAD-A66140E03BB2}">
      <dsp:nvSpPr>
        <dsp:cNvPr id="0" name=""/>
        <dsp:cNvSpPr/>
      </dsp:nvSpPr>
      <dsp:spPr>
        <a:xfrm>
          <a:off x="7282866" y="3144658"/>
          <a:ext cx="180399" cy="11022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09447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48F5C-1C81-4D84-8A43-AB3DB216CD72}">
      <dsp:nvSpPr>
        <dsp:cNvPr id="0" name=""/>
        <dsp:cNvSpPr/>
      </dsp:nvSpPr>
      <dsp:spPr>
        <a:xfrm>
          <a:off x="7282866" y="3144658"/>
          <a:ext cx="180399" cy="6489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09447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C8BC19-1A26-4C7B-A2C7-DA40959E9FA8}">
      <dsp:nvSpPr>
        <dsp:cNvPr id="0" name=""/>
        <dsp:cNvSpPr/>
      </dsp:nvSpPr>
      <dsp:spPr>
        <a:xfrm>
          <a:off x="7868723" y="2173147"/>
          <a:ext cx="945338" cy="599682"/>
        </a:xfrm>
        <a:custGeom>
          <a:avLst/>
          <a:gdLst/>
          <a:ahLst/>
          <a:cxnLst/>
          <a:rect l="0" t="0" r="0" b="0"/>
          <a:pathLst>
            <a:path>
              <a:moveTo>
                <a:pt x="1020130" y="0"/>
              </a:moveTo>
              <a:lnTo>
                <a:pt x="1020130" y="542238"/>
              </a:lnTo>
              <a:lnTo>
                <a:pt x="0" y="542238"/>
              </a:lnTo>
              <a:lnTo>
                <a:pt x="0" y="720787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6B435-5F86-4A37-B6B4-7E860CDEBF2B}">
      <dsp:nvSpPr>
        <dsp:cNvPr id="0" name=""/>
        <dsp:cNvSpPr/>
      </dsp:nvSpPr>
      <dsp:spPr>
        <a:xfrm>
          <a:off x="8814061" y="1121769"/>
          <a:ext cx="1002429" cy="679549"/>
        </a:xfrm>
        <a:custGeom>
          <a:avLst/>
          <a:gdLst/>
          <a:ahLst/>
          <a:cxnLst/>
          <a:rect l="0" t="0" r="0" b="0"/>
          <a:pathLst>
            <a:path>
              <a:moveTo>
                <a:pt x="1011475" y="0"/>
              </a:moveTo>
              <a:lnTo>
                <a:pt x="1011475" y="552696"/>
              </a:lnTo>
              <a:lnTo>
                <a:pt x="0" y="552696"/>
              </a:lnTo>
              <a:lnTo>
                <a:pt x="0" y="731245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0E03E-AF79-449D-873E-162B08FBD5AA}">
      <dsp:nvSpPr>
        <dsp:cNvPr id="0" name=""/>
        <dsp:cNvSpPr/>
      </dsp:nvSpPr>
      <dsp:spPr>
        <a:xfrm>
          <a:off x="6534156" y="611810"/>
          <a:ext cx="3282334" cy="1381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50"/>
              </a:lnTo>
              <a:lnTo>
                <a:pt x="3655046" y="90150"/>
              </a:lnTo>
              <a:lnTo>
                <a:pt x="3655046" y="26870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62B9C2-684E-48C4-93F9-17CE06C8898A}">
      <dsp:nvSpPr>
        <dsp:cNvPr id="0" name=""/>
        <dsp:cNvSpPr/>
      </dsp:nvSpPr>
      <dsp:spPr>
        <a:xfrm>
          <a:off x="5510650" y="3144658"/>
          <a:ext cx="180399" cy="11022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09447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685EFE-D6D7-453A-A01A-773E749DB7F1}">
      <dsp:nvSpPr>
        <dsp:cNvPr id="0" name=""/>
        <dsp:cNvSpPr/>
      </dsp:nvSpPr>
      <dsp:spPr>
        <a:xfrm>
          <a:off x="5510650" y="3144658"/>
          <a:ext cx="180399" cy="6489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09447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4063BC-7576-4435-B642-6A818E35E3E6}">
      <dsp:nvSpPr>
        <dsp:cNvPr id="0" name=""/>
        <dsp:cNvSpPr/>
      </dsp:nvSpPr>
      <dsp:spPr>
        <a:xfrm>
          <a:off x="5355340" y="2154092"/>
          <a:ext cx="741167" cy="618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238"/>
              </a:lnTo>
              <a:lnTo>
                <a:pt x="1037441" y="542238"/>
              </a:lnTo>
              <a:lnTo>
                <a:pt x="1037441" y="720787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4AF83A-A4C1-4129-A257-A1F07D440855}">
      <dsp:nvSpPr>
        <dsp:cNvPr id="0" name=""/>
        <dsp:cNvSpPr/>
      </dsp:nvSpPr>
      <dsp:spPr>
        <a:xfrm>
          <a:off x="3738434" y="3144658"/>
          <a:ext cx="180399" cy="11022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09447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8D383E-744B-4F98-89CD-CE74373DF369}">
      <dsp:nvSpPr>
        <dsp:cNvPr id="0" name=""/>
        <dsp:cNvSpPr/>
      </dsp:nvSpPr>
      <dsp:spPr>
        <a:xfrm>
          <a:off x="3738434" y="3144658"/>
          <a:ext cx="180399" cy="6489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09447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CFCA2-373C-4DFB-B8AE-AC225A15BD0B}">
      <dsp:nvSpPr>
        <dsp:cNvPr id="0" name=""/>
        <dsp:cNvSpPr/>
      </dsp:nvSpPr>
      <dsp:spPr>
        <a:xfrm>
          <a:off x="4324291" y="2154092"/>
          <a:ext cx="1031048" cy="618737"/>
        </a:xfrm>
        <a:custGeom>
          <a:avLst/>
          <a:gdLst/>
          <a:ahLst/>
          <a:cxnLst/>
          <a:rect l="0" t="0" r="0" b="0"/>
          <a:pathLst>
            <a:path>
              <a:moveTo>
                <a:pt x="1020130" y="0"/>
              </a:moveTo>
              <a:lnTo>
                <a:pt x="1020130" y="542238"/>
              </a:lnTo>
              <a:lnTo>
                <a:pt x="0" y="542238"/>
              </a:lnTo>
              <a:lnTo>
                <a:pt x="0" y="720787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E5C17A-EB60-4684-98D8-ED66A5AD95BB}">
      <dsp:nvSpPr>
        <dsp:cNvPr id="0" name=""/>
        <dsp:cNvSpPr/>
      </dsp:nvSpPr>
      <dsp:spPr>
        <a:xfrm>
          <a:off x="3834969" y="1159871"/>
          <a:ext cx="1520370" cy="6223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2696"/>
              </a:lnTo>
              <a:lnTo>
                <a:pt x="2074882" y="552696"/>
              </a:lnTo>
              <a:lnTo>
                <a:pt x="2074882" y="731245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94CF60-7042-4C53-9174-CAD784F1C08F}">
      <dsp:nvSpPr>
        <dsp:cNvPr id="0" name=""/>
        <dsp:cNvSpPr/>
      </dsp:nvSpPr>
      <dsp:spPr>
        <a:xfrm>
          <a:off x="1966218" y="3144658"/>
          <a:ext cx="180399" cy="11022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09447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A9B4A5-A8D7-4924-9C63-861579626765}">
      <dsp:nvSpPr>
        <dsp:cNvPr id="0" name=""/>
        <dsp:cNvSpPr/>
      </dsp:nvSpPr>
      <dsp:spPr>
        <a:xfrm>
          <a:off x="1966218" y="3144658"/>
          <a:ext cx="212241" cy="6489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46415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3681F4-C455-4E2E-AA50-7A70C3D20C25}">
      <dsp:nvSpPr>
        <dsp:cNvPr id="0" name=""/>
        <dsp:cNvSpPr/>
      </dsp:nvSpPr>
      <dsp:spPr>
        <a:xfrm>
          <a:off x="1810908" y="2144565"/>
          <a:ext cx="741167" cy="628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2238"/>
              </a:lnTo>
              <a:lnTo>
                <a:pt x="1037441" y="542238"/>
              </a:lnTo>
              <a:lnTo>
                <a:pt x="1037441" y="720787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F40A1-6D50-41D8-B92A-6A2DC87F1B34}">
      <dsp:nvSpPr>
        <dsp:cNvPr id="0" name=""/>
        <dsp:cNvSpPr/>
      </dsp:nvSpPr>
      <dsp:spPr>
        <a:xfrm>
          <a:off x="194002" y="3144658"/>
          <a:ext cx="212241" cy="11022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9754"/>
              </a:lnTo>
              <a:lnTo>
                <a:pt x="246415" y="1279754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CC79F3-6547-4ADB-8C55-5662532BB2A8}">
      <dsp:nvSpPr>
        <dsp:cNvPr id="0" name=""/>
        <dsp:cNvSpPr/>
      </dsp:nvSpPr>
      <dsp:spPr>
        <a:xfrm>
          <a:off x="194002" y="3144658"/>
          <a:ext cx="212241" cy="6489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3432"/>
              </a:lnTo>
              <a:lnTo>
                <a:pt x="246415" y="753432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FA922D-4E17-4CD1-8DFC-F83138B58932}">
      <dsp:nvSpPr>
        <dsp:cNvPr id="0" name=""/>
        <dsp:cNvSpPr/>
      </dsp:nvSpPr>
      <dsp:spPr>
        <a:xfrm>
          <a:off x="779859" y="2144565"/>
          <a:ext cx="1031048" cy="628265"/>
        </a:xfrm>
        <a:custGeom>
          <a:avLst/>
          <a:gdLst/>
          <a:ahLst/>
          <a:cxnLst/>
          <a:rect l="0" t="0" r="0" b="0"/>
          <a:pathLst>
            <a:path>
              <a:moveTo>
                <a:pt x="1020130" y="0"/>
              </a:moveTo>
              <a:lnTo>
                <a:pt x="1020130" y="542238"/>
              </a:lnTo>
              <a:lnTo>
                <a:pt x="0" y="542238"/>
              </a:lnTo>
              <a:lnTo>
                <a:pt x="0" y="720787"/>
              </a:lnTo>
            </a:path>
          </a:pathLst>
        </a:custGeom>
        <a:noFill/>
        <a:ln w="12700" cap="flat" cmpd="sng" algn="ctr">
          <a:solidFill>
            <a:sysClr val="windowText" lastClr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95980A-1823-4474-9F09-3FCC2C99DA14}">
      <dsp:nvSpPr>
        <dsp:cNvPr id="0" name=""/>
        <dsp:cNvSpPr/>
      </dsp:nvSpPr>
      <dsp:spPr>
        <a:xfrm>
          <a:off x="1810908" y="1159871"/>
          <a:ext cx="2024061" cy="612864"/>
        </a:xfrm>
        <a:custGeom>
          <a:avLst/>
          <a:gdLst/>
          <a:ahLst/>
          <a:cxnLst/>
          <a:rect l="0" t="0" r="0" b="0"/>
          <a:pathLst>
            <a:path>
              <a:moveTo>
                <a:pt x="2040260" y="0"/>
              </a:moveTo>
              <a:lnTo>
                <a:pt x="2040260" y="552696"/>
              </a:lnTo>
              <a:lnTo>
                <a:pt x="0" y="552696"/>
              </a:lnTo>
              <a:lnTo>
                <a:pt x="0" y="731245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24130A-DA5A-4645-BD2C-C70F3968461C}">
      <dsp:nvSpPr>
        <dsp:cNvPr id="0" name=""/>
        <dsp:cNvSpPr/>
      </dsp:nvSpPr>
      <dsp:spPr>
        <a:xfrm>
          <a:off x="3834969" y="611810"/>
          <a:ext cx="2699187" cy="176232"/>
        </a:xfrm>
        <a:custGeom>
          <a:avLst/>
          <a:gdLst/>
          <a:ahLst/>
          <a:cxnLst/>
          <a:rect l="0" t="0" r="0" b="0"/>
          <a:pathLst>
            <a:path>
              <a:moveTo>
                <a:pt x="3546454" y="0"/>
              </a:moveTo>
              <a:lnTo>
                <a:pt x="3546454" y="90150"/>
              </a:lnTo>
              <a:lnTo>
                <a:pt x="0" y="90150"/>
              </a:lnTo>
              <a:lnTo>
                <a:pt x="0" y="268700"/>
              </a:lnTo>
            </a:path>
          </a:pathLst>
        </a:custGeom>
        <a:noFill/>
        <a:ln w="12700" cap="flat" cmpd="sng" algn="ctr">
          <a:solidFill>
            <a:schemeClr val="tx2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DB617-DBD0-481D-87E9-A05CAD7AED16}">
      <dsp:nvSpPr>
        <dsp:cNvPr id="0" name=""/>
        <dsp:cNvSpPr/>
      </dsp:nvSpPr>
      <dsp:spPr>
        <a:xfrm>
          <a:off x="5602322" y="219425"/>
          <a:ext cx="1863668" cy="392384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Member Click Rate</a:t>
          </a:r>
        </a:p>
      </dsp:txBody>
      <dsp:txXfrm>
        <a:off x="5602322" y="219425"/>
        <a:ext cx="1863668" cy="392384"/>
      </dsp:txXfrm>
    </dsp:sp>
    <dsp:sp modelId="{471C1004-CEB8-4992-B5D2-06C0E12B0B2E}">
      <dsp:nvSpPr>
        <dsp:cNvPr id="0" name=""/>
        <dsp:cNvSpPr/>
      </dsp:nvSpPr>
      <dsp:spPr>
        <a:xfrm>
          <a:off x="3102648" y="788043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69%</a:t>
          </a:r>
        </a:p>
      </dsp:txBody>
      <dsp:txXfrm>
        <a:off x="3102648" y="788043"/>
        <a:ext cx="1464641" cy="371828"/>
      </dsp:txXfrm>
    </dsp:sp>
    <dsp:sp modelId="{723A8BA9-21D7-4C2C-9CD4-C1445214DD7C}">
      <dsp:nvSpPr>
        <dsp:cNvPr id="0" name=""/>
        <dsp:cNvSpPr/>
      </dsp:nvSpPr>
      <dsp:spPr>
        <a:xfrm>
          <a:off x="1078587" y="1772736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Age group 4</a:t>
          </a:r>
        </a:p>
      </dsp:txBody>
      <dsp:txXfrm>
        <a:off x="1078587" y="1772736"/>
        <a:ext cx="1464641" cy="371828"/>
      </dsp:txXfrm>
    </dsp:sp>
    <dsp:sp modelId="{C80D7543-E54B-4A05-A583-0B0E31EE3CD3}">
      <dsp:nvSpPr>
        <dsp:cNvPr id="0" name=""/>
        <dsp:cNvSpPr/>
      </dsp:nvSpPr>
      <dsp:spPr>
        <a:xfrm>
          <a:off x="47538" y="2772830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1.2%</a:t>
          </a:r>
        </a:p>
      </dsp:txBody>
      <dsp:txXfrm>
        <a:off x="47538" y="2772830"/>
        <a:ext cx="1464641" cy="371828"/>
      </dsp:txXfrm>
    </dsp:sp>
    <dsp:sp modelId="{4AE1440F-CE19-4124-BCE0-13C6681B7C19}">
      <dsp:nvSpPr>
        <dsp:cNvPr id="0" name=""/>
        <dsp:cNvSpPr/>
      </dsp:nvSpPr>
      <dsp:spPr>
        <a:xfrm>
          <a:off x="406243" y="3616309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12.5 months</a:t>
          </a:r>
        </a:p>
      </dsp:txBody>
      <dsp:txXfrm>
        <a:off x="406243" y="3616309"/>
        <a:ext cx="1464641" cy="354582"/>
      </dsp:txXfrm>
    </dsp:sp>
    <dsp:sp modelId="{E57F9C08-3E3B-4CBB-B9F7-74FB6F646F60}">
      <dsp:nvSpPr>
        <dsp:cNvPr id="0" name=""/>
        <dsp:cNvSpPr/>
      </dsp:nvSpPr>
      <dsp:spPr>
        <a:xfrm>
          <a:off x="406243" y="4069638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12.5 months or more</a:t>
          </a:r>
        </a:p>
      </dsp:txBody>
      <dsp:txXfrm>
        <a:off x="406243" y="4069638"/>
        <a:ext cx="1464641" cy="354582"/>
      </dsp:txXfrm>
    </dsp:sp>
    <dsp:sp modelId="{E27565C0-8135-4D51-B9AC-5B26427BBAC7}">
      <dsp:nvSpPr>
        <dsp:cNvPr id="0" name=""/>
        <dsp:cNvSpPr/>
      </dsp:nvSpPr>
      <dsp:spPr>
        <a:xfrm>
          <a:off x="1819754" y="2772830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1.2% or more</a:t>
          </a:r>
        </a:p>
      </dsp:txBody>
      <dsp:txXfrm>
        <a:off x="1819754" y="2772830"/>
        <a:ext cx="1464641" cy="371828"/>
      </dsp:txXfrm>
    </dsp:sp>
    <dsp:sp modelId="{D2C35B08-58B6-4053-9EFE-6C8F16F159BB}">
      <dsp:nvSpPr>
        <dsp:cNvPr id="0" name=""/>
        <dsp:cNvSpPr/>
      </dsp:nvSpPr>
      <dsp:spPr>
        <a:xfrm>
          <a:off x="2178459" y="3616309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13 months</a:t>
          </a:r>
        </a:p>
      </dsp:txBody>
      <dsp:txXfrm>
        <a:off x="2178459" y="3616309"/>
        <a:ext cx="1464641" cy="354582"/>
      </dsp:txXfrm>
    </dsp:sp>
    <dsp:sp modelId="{F02B367A-C10E-4864-85B4-7598C7E953DA}">
      <dsp:nvSpPr>
        <dsp:cNvPr id="0" name=""/>
        <dsp:cNvSpPr/>
      </dsp:nvSpPr>
      <dsp:spPr>
        <a:xfrm>
          <a:off x="2146618" y="4069638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13 months or more</a:t>
          </a:r>
        </a:p>
      </dsp:txBody>
      <dsp:txXfrm>
        <a:off x="2146618" y="4069638"/>
        <a:ext cx="1464641" cy="354582"/>
      </dsp:txXfrm>
    </dsp:sp>
    <dsp:sp modelId="{9623D993-A1B6-4A95-BABA-505D7365B0FB}">
      <dsp:nvSpPr>
        <dsp:cNvPr id="0" name=""/>
        <dsp:cNvSpPr/>
      </dsp:nvSpPr>
      <dsp:spPr>
        <a:xfrm>
          <a:off x="4623019" y="1782264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Not age group 4</a:t>
          </a:r>
        </a:p>
      </dsp:txBody>
      <dsp:txXfrm>
        <a:off x="4623019" y="1782264"/>
        <a:ext cx="1464641" cy="371828"/>
      </dsp:txXfrm>
    </dsp:sp>
    <dsp:sp modelId="{64CCB730-E4AF-4025-A8F1-DA4EE132953F}">
      <dsp:nvSpPr>
        <dsp:cNvPr id="0" name=""/>
        <dsp:cNvSpPr/>
      </dsp:nvSpPr>
      <dsp:spPr>
        <a:xfrm>
          <a:off x="3591970" y="2772830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Age group 5</a:t>
          </a:r>
        </a:p>
      </dsp:txBody>
      <dsp:txXfrm>
        <a:off x="3591970" y="2772830"/>
        <a:ext cx="1464641" cy="371828"/>
      </dsp:txXfrm>
    </dsp:sp>
    <dsp:sp modelId="{691C85E7-5D99-41E9-9288-0EC17587F2F5}">
      <dsp:nvSpPr>
        <dsp:cNvPr id="0" name=""/>
        <dsp:cNvSpPr/>
      </dsp:nvSpPr>
      <dsp:spPr>
        <a:xfrm>
          <a:off x="3918834" y="3616309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0.4%</a:t>
          </a:r>
        </a:p>
      </dsp:txBody>
      <dsp:txXfrm>
        <a:off x="3918834" y="3616309"/>
        <a:ext cx="1464641" cy="354582"/>
      </dsp:txXfrm>
    </dsp:sp>
    <dsp:sp modelId="{0C51147F-9F4C-4B82-8D05-BB16C9666A30}">
      <dsp:nvSpPr>
        <dsp:cNvPr id="0" name=""/>
        <dsp:cNvSpPr/>
      </dsp:nvSpPr>
      <dsp:spPr>
        <a:xfrm>
          <a:off x="3918834" y="4069638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0.4% or more</a:t>
          </a:r>
        </a:p>
      </dsp:txBody>
      <dsp:txXfrm>
        <a:off x="3918834" y="4069638"/>
        <a:ext cx="1464641" cy="354582"/>
      </dsp:txXfrm>
    </dsp:sp>
    <dsp:sp modelId="{E7401342-6F42-4D03-88F8-74C666302201}">
      <dsp:nvSpPr>
        <dsp:cNvPr id="0" name=""/>
        <dsp:cNvSpPr/>
      </dsp:nvSpPr>
      <dsp:spPr>
        <a:xfrm>
          <a:off x="5364186" y="2772830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Not age group 5</a:t>
          </a:r>
        </a:p>
      </dsp:txBody>
      <dsp:txXfrm>
        <a:off x="5364186" y="2772830"/>
        <a:ext cx="1464641" cy="371828"/>
      </dsp:txXfrm>
    </dsp:sp>
    <dsp:sp modelId="{681A4ED2-CDDC-41B6-8C13-FAECFDD093B7}">
      <dsp:nvSpPr>
        <dsp:cNvPr id="0" name=""/>
        <dsp:cNvSpPr/>
      </dsp:nvSpPr>
      <dsp:spPr>
        <a:xfrm>
          <a:off x="5691050" y="3616309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Age group 3</a:t>
          </a:r>
        </a:p>
      </dsp:txBody>
      <dsp:txXfrm>
        <a:off x="5691050" y="3616309"/>
        <a:ext cx="1464641" cy="354582"/>
      </dsp:txXfrm>
    </dsp:sp>
    <dsp:sp modelId="{FE62292A-5720-484C-AB7A-3710E83113D4}">
      <dsp:nvSpPr>
        <dsp:cNvPr id="0" name=""/>
        <dsp:cNvSpPr/>
      </dsp:nvSpPr>
      <dsp:spPr>
        <a:xfrm>
          <a:off x="5691050" y="4069638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Not age group 3</a:t>
          </a:r>
        </a:p>
      </dsp:txBody>
      <dsp:txXfrm>
        <a:off x="5691050" y="4069638"/>
        <a:ext cx="1464641" cy="354582"/>
      </dsp:txXfrm>
    </dsp:sp>
    <dsp:sp modelId="{E67535E6-C07A-4F2B-9EE3-4DC037FD3A68}">
      <dsp:nvSpPr>
        <dsp:cNvPr id="0" name=""/>
        <dsp:cNvSpPr/>
      </dsp:nvSpPr>
      <dsp:spPr>
        <a:xfrm>
          <a:off x="9084170" y="749940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69% of more</a:t>
          </a:r>
        </a:p>
      </dsp:txBody>
      <dsp:txXfrm>
        <a:off x="9084170" y="749940"/>
        <a:ext cx="1464641" cy="371828"/>
      </dsp:txXfrm>
    </dsp:sp>
    <dsp:sp modelId="{6AD298BA-2705-466B-8E09-39626EDEADF4}">
      <dsp:nvSpPr>
        <dsp:cNvPr id="0" name=""/>
        <dsp:cNvSpPr/>
      </dsp:nvSpPr>
      <dsp:spPr>
        <a:xfrm>
          <a:off x="8081740" y="1801319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12 months</a:t>
          </a:r>
        </a:p>
      </dsp:txBody>
      <dsp:txXfrm>
        <a:off x="8081740" y="1801319"/>
        <a:ext cx="1464641" cy="371828"/>
      </dsp:txXfrm>
    </dsp:sp>
    <dsp:sp modelId="{A502A582-4A18-4CC6-B8EC-CD1CBFB6C497}">
      <dsp:nvSpPr>
        <dsp:cNvPr id="0" name=""/>
        <dsp:cNvSpPr/>
      </dsp:nvSpPr>
      <dsp:spPr>
        <a:xfrm>
          <a:off x="7136402" y="2772830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40 days</a:t>
          </a:r>
        </a:p>
      </dsp:txBody>
      <dsp:txXfrm>
        <a:off x="7136402" y="2772830"/>
        <a:ext cx="1464641" cy="371828"/>
      </dsp:txXfrm>
    </dsp:sp>
    <dsp:sp modelId="{B3ED6AE5-D4BA-492E-A612-CB68F2BED314}">
      <dsp:nvSpPr>
        <dsp:cNvPr id="0" name=""/>
        <dsp:cNvSpPr/>
      </dsp:nvSpPr>
      <dsp:spPr>
        <a:xfrm>
          <a:off x="7463266" y="3616309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Less than 8 days</a:t>
          </a:r>
        </a:p>
      </dsp:txBody>
      <dsp:txXfrm>
        <a:off x="7463266" y="3616309"/>
        <a:ext cx="1464641" cy="354582"/>
      </dsp:txXfrm>
    </dsp:sp>
    <dsp:sp modelId="{C102CCC4-142C-49B1-9608-2DD8B7F9C366}">
      <dsp:nvSpPr>
        <dsp:cNvPr id="0" name=""/>
        <dsp:cNvSpPr/>
      </dsp:nvSpPr>
      <dsp:spPr>
        <a:xfrm>
          <a:off x="7463266" y="4069638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8 days or more </a:t>
          </a:r>
        </a:p>
      </dsp:txBody>
      <dsp:txXfrm>
        <a:off x="7463266" y="4069638"/>
        <a:ext cx="1464641" cy="354582"/>
      </dsp:txXfrm>
    </dsp:sp>
    <dsp:sp modelId="{95F4AADE-56C9-449C-8DF2-2FD3AFC9415F}">
      <dsp:nvSpPr>
        <dsp:cNvPr id="0" name=""/>
        <dsp:cNvSpPr/>
      </dsp:nvSpPr>
      <dsp:spPr>
        <a:xfrm>
          <a:off x="8908618" y="2772830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40 days or more</a:t>
          </a:r>
        </a:p>
      </dsp:txBody>
      <dsp:txXfrm>
        <a:off x="8908618" y="2772830"/>
        <a:ext cx="1464641" cy="371828"/>
      </dsp:txXfrm>
    </dsp:sp>
    <dsp:sp modelId="{376510AE-A80A-46B8-ACD6-787F6DF3B562}">
      <dsp:nvSpPr>
        <dsp:cNvPr id="0" name=""/>
        <dsp:cNvSpPr/>
      </dsp:nvSpPr>
      <dsp:spPr>
        <a:xfrm>
          <a:off x="9235482" y="3616309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Campaign category 2</a:t>
          </a:r>
        </a:p>
      </dsp:txBody>
      <dsp:txXfrm>
        <a:off x="9235482" y="3616309"/>
        <a:ext cx="1464641" cy="354582"/>
      </dsp:txXfrm>
    </dsp:sp>
    <dsp:sp modelId="{F725887E-0659-484A-A598-22D23E9296DD}">
      <dsp:nvSpPr>
        <dsp:cNvPr id="0" name=""/>
        <dsp:cNvSpPr/>
      </dsp:nvSpPr>
      <dsp:spPr>
        <a:xfrm>
          <a:off x="9235482" y="4069638"/>
          <a:ext cx="1464641" cy="354582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Not campaign category 2</a:t>
          </a:r>
        </a:p>
      </dsp:txBody>
      <dsp:txXfrm>
        <a:off x="9235482" y="4069638"/>
        <a:ext cx="1464641" cy="354582"/>
      </dsp:txXfrm>
    </dsp:sp>
    <dsp:sp modelId="{3F26D3F9-33D5-428E-8076-7AA94BAB0D86}">
      <dsp:nvSpPr>
        <dsp:cNvPr id="0" name=""/>
        <dsp:cNvSpPr/>
      </dsp:nvSpPr>
      <dsp:spPr>
        <a:xfrm>
          <a:off x="9693725" y="1801319"/>
          <a:ext cx="1464641" cy="371828"/>
        </a:xfrm>
        <a:prstGeom prst="rect">
          <a:avLst/>
        </a:prstGeom>
        <a:solidFill>
          <a:srgbClr val="E7E6E6"/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ysClr val="windowText" lastClr="000000"/>
              </a:solidFill>
              <a:latin typeface="Calibri" panose="020F0502020204030204"/>
              <a:ea typeface="+mn-ea"/>
              <a:cs typeface="+mn-cs"/>
            </a:rPr>
            <a:t>12 months or more</a:t>
          </a:r>
        </a:p>
      </dsp:txBody>
      <dsp:txXfrm>
        <a:off x="9693725" y="1801319"/>
        <a:ext cx="1464641" cy="371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CD65E5-DC89-43DF-B158-698A2A1F5C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57650" cy="354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275AC7-3417-4CE9-BD65-257BE16012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303838" y="0"/>
            <a:ext cx="4057650" cy="354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AAD9D2-869A-4F20-B370-C1C09C4BD3B9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9FEE7-B7EC-4432-B3B0-40FE53F4B3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723063"/>
            <a:ext cx="4057650" cy="354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C8669-E390-439D-88DD-E7BE213A49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303838" y="6723063"/>
            <a:ext cx="4057650" cy="354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84184-C4D0-4728-8D30-2B485E1F8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13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5"/>
            <a:ext cx="4057333" cy="355082"/>
          </a:xfrm>
          <a:prstGeom prst="rect">
            <a:avLst/>
          </a:prstGeom>
        </p:spPr>
        <p:txBody>
          <a:bodyPr vert="horz" lIns="79110" tIns="39556" rIns="79110" bIns="39556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03579" y="5"/>
            <a:ext cx="4057333" cy="355082"/>
          </a:xfrm>
          <a:prstGeom prst="rect">
            <a:avLst/>
          </a:prstGeom>
        </p:spPr>
        <p:txBody>
          <a:bodyPr vert="horz" lIns="79110" tIns="39556" rIns="79110" bIns="39556" rtlCol="0"/>
          <a:lstStyle>
            <a:lvl1pPr algn="r">
              <a:defRPr sz="1000"/>
            </a:lvl1pPr>
          </a:lstStyle>
          <a:p>
            <a:fld id="{032D1CE4-1AC1-4D3F-BD75-66053D8E525B}" type="datetimeFigureOut">
              <a:rPr lang="en-US" smtClean="0"/>
              <a:t>5/3/2023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884238"/>
            <a:ext cx="4241800" cy="2387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79110" tIns="39556" rIns="79110" bIns="3955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6309" y="3405845"/>
            <a:ext cx="7490460" cy="2786600"/>
          </a:xfrm>
          <a:prstGeom prst="rect">
            <a:avLst/>
          </a:prstGeom>
        </p:spPr>
        <p:txBody>
          <a:bodyPr vert="horz" lIns="79110" tIns="39556" rIns="79110" bIns="3955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721993"/>
            <a:ext cx="4057333" cy="355082"/>
          </a:xfrm>
          <a:prstGeom prst="rect">
            <a:avLst/>
          </a:prstGeom>
        </p:spPr>
        <p:txBody>
          <a:bodyPr vert="horz" lIns="79110" tIns="39556" rIns="79110" bIns="39556" rtlCol="0" anchor="b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03579" y="6721993"/>
            <a:ext cx="4057333" cy="355082"/>
          </a:xfrm>
          <a:prstGeom prst="rect">
            <a:avLst/>
          </a:prstGeom>
        </p:spPr>
        <p:txBody>
          <a:bodyPr vert="horz" lIns="79110" tIns="39556" rIns="79110" bIns="39556" rtlCol="0" anchor="b"/>
          <a:lstStyle>
            <a:lvl1pPr algn="r">
              <a:defRPr sz="1000"/>
            </a:lvl1pPr>
          </a:lstStyle>
          <a:p>
            <a:fld id="{7164CA53-0813-4633-922E-237E1E88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922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56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DAYS Since last click. This is important because if they have clicked recently there is a higher likelihood that they will click again.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17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Focus on Emails received prior because this is important to understand their future behavior.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66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Calibri"/>
              </a:rPr>
              <a:t>Click rate is important to our model interpreting the data.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243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086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56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31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order to select the best features from the 300 we created; we used a Chi-Square test.</a:t>
            </a:r>
          </a:p>
          <a:p>
            <a:r>
              <a:rPr lang="en-US"/>
              <a:t>The Chi-Square test can be applied to compare the observed frequency of clicks across an attributes range to the expected frequency.</a:t>
            </a:r>
          </a:p>
          <a:p>
            <a:r>
              <a:rPr lang="en-US"/>
              <a:t>As a result, we receive a difference in what we observe and what we expect for each email attribute, and we can compare these differences.</a:t>
            </a:r>
          </a:p>
          <a:p>
            <a:r>
              <a:rPr lang="en-US"/>
              <a:t>This information is valuable for a marketing team because it can help identify which email attributes are more highly associated with click by identifying the attributes with the largest </a:t>
            </a:r>
          </a:p>
          <a:p>
            <a:endParaRPr lang="en-US"/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At the bottom of this plot, the first </a:t>
            </a:r>
            <a:r>
              <a:rPr lang="en-US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variables are indicators </a:t>
            </a:r>
            <a:r>
              <a:rPr lang="en-US" b="0" i="1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whether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 member clicked an email </a:t>
            </a:r>
            <a:r>
              <a:rPr lang="en-US" b="0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within a certain amount of days.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 example, the attribute </a:t>
            </a:r>
            <a:r>
              <a:rPr lang="en-US" b="0">
                <a:solidFill>
                  <a:srgbClr val="98C379"/>
                </a:solidFill>
                <a:effectLst/>
                <a:latin typeface="Consolas" panose="020B0609020204030204" pitchFamily="49" charset="0"/>
              </a:rPr>
              <a:t>'Clicked within 30 days'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has the highest chi</a:t>
            </a:r>
            <a:r>
              <a:rPr lang="en-US" b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square score which suggests this attribute </a:t>
            </a:r>
            <a:r>
              <a:rPr lang="en-US" b="0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highly associated </a:t>
            </a:r>
            <a:r>
              <a:rPr lang="en-US" b="0" i="1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whether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they will click on the current email sent.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This attribute </a:t>
            </a:r>
            <a:r>
              <a:rPr lang="en-US" b="0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i="1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the member clicked within </a:t>
            </a:r>
            <a:r>
              <a:rPr lang="en-US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days prior to the current email send date </a:t>
            </a:r>
            <a:r>
              <a:rPr lang="en-US" b="0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zero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i="1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other case.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Since a member that clicks within </a:t>
            </a:r>
            <a:r>
              <a:rPr lang="en-US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days has also clicked within </a:t>
            </a:r>
            <a:r>
              <a:rPr lang="en-US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180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days, </a:t>
            </a:r>
            <a:r>
              <a:rPr lang="en-US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four of these attributes are related to each other.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If we included </a:t>
            </a:r>
            <a:r>
              <a:rPr lang="en-US" b="0">
                <a:solidFill>
                  <a:srgbClr val="61AFEF"/>
                </a:solidFill>
                <a:effectLst/>
                <a:latin typeface="Consolas" panose="020B0609020204030204" pitchFamily="49" charset="0"/>
              </a:rPr>
              <a:t>all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four of these attributes, then our model may produce unreliable estimations.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 keep this </a:t>
            </a:r>
            <a:r>
              <a:rPr lang="en-US" b="0" i="1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happening, we selected one </a:t>
            </a:r>
            <a:r>
              <a:rPr lang="en-US" b="0" i="1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 representative </a:t>
            </a:r>
            <a:r>
              <a:rPr lang="en-US" b="0" i="1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 model </a:t>
            </a:r>
            <a:r>
              <a:rPr lang="en-US" b="0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excluded the rest. </a:t>
            </a:r>
          </a:p>
          <a:p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From here we saw three clear </a:t>
            </a:r>
            <a:r>
              <a:rPr lang="en-US" b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winners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>
                <a:solidFill>
                  <a:srgbClr val="D19A66"/>
                </a:solidFill>
                <a:effectLst/>
                <a:latin typeface="Consolas" panose="020B0609020204030204" pitchFamily="49" charset="0"/>
              </a:rPr>
              <a:t>CLICKED_WTHN_60_DAYS, member click rate, &amp; Days since last click. </a:t>
            </a:r>
          </a:p>
          <a:p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 created an exhaustive </a:t>
            </a:r>
            <a:r>
              <a:rPr lang="en-US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of possible variable combinations </a:t>
            </a:r>
            <a:r>
              <a:rPr lang="en-US" b="0">
                <a:solidFill>
                  <a:srgbClr val="9769C4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created models to test the performs of each </a:t>
            </a:r>
            <a:r>
              <a:rPr lang="en-US" b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382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10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28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787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27275" y="531813"/>
            <a:ext cx="4710113" cy="2651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303890" y="6722303"/>
            <a:ext cx="4057643" cy="353240"/>
          </a:xfrm>
          <a:prstGeom prst="rect">
            <a:avLst/>
          </a:prstGeom>
        </p:spPr>
        <p:txBody>
          <a:bodyPr/>
          <a:lstStyle/>
          <a:p>
            <a:pPr defTabSz="791109">
              <a:defRPr/>
            </a:pPr>
            <a:fld id="{E2837AEA-0F26-403D-86C3-6B5434EF52F9}" type="slidenum">
              <a:rPr lang="en-US">
                <a:solidFill>
                  <a:prstClr val="black"/>
                </a:solidFill>
                <a:latin typeface="Avenir Medium" panose="02000503020000020003"/>
              </a:rPr>
              <a:pPr defTabSz="791109">
                <a:defRPr/>
              </a:pPr>
              <a:t>2</a:t>
            </a:fld>
            <a:endParaRPr lang="en-US">
              <a:solidFill>
                <a:prstClr val="black"/>
              </a:solidFill>
              <a:latin typeface="Avenir Medium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4169610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43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27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05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54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03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model works like a data flowchart where the ‘nodes’ are our decisions, whether the member is in tier 1 or tier 2.</a:t>
            </a:r>
          </a:p>
          <a:p>
            <a:endParaRPr lang="en-US"/>
          </a:p>
          <a:p>
            <a:r>
              <a:rPr lang="en-US"/>
              <a:t>Its level based, so decisions made after one node does not apply to any other node on level.</a:t>
            </a:r>
          </a:p>
          <a:p>
            <a:endParaRPr lang="en-US"/>
          </a:p>
          <a:p>
            <a:r>
              <a:rPr lang="en-US"/>
              <a:t>This can limit the accuracy of the estimation because each conditional decision will have to be branched out.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39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XGBoost</a:t>
            </a:r>
            <a:r>
              <a:rPr lang="en-US">
                <a:cs typeface="Calibri"/>
              </a:rPr>
              <a:t> can maximize the number of members who are likely to click.</a:t>
            </a:r>
          </a:p>
          <a:p>
            <a:r>
              <a:rPr lang="en-US">
                <a:cs typeface="Calibri"/>
              </a:rPr>
              <a:t>Naïve Bayes can balance the number of </a:t>
            </a:r>
            <a:r>
              <a:rPr lang="en-US"/>
              <a:t>members who are likely to click with those who are not likely to click.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727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MK-1.5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9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27275" y="531813"/>
            <a:ext cx="4710113" cy="2651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303890" y="6722303"/>
            <a:ext cx="4057643" cy="353240"/>
          </a:xfrm>
          <a:prstGeom prst="rect">
            <a:avLst/>
          </a:prstGeom>
        </p:spPr>
        <p:txBody>
          <a:bodyPr/>
          <a:lstStyle/>
          <a:p>
            <a:pPr defTabSz="791109">
              <a:defRPr/>
            </a:pPr>
            <a:fld id="{E2837AEA-0F26-403D-86C3-6B5434EF52F9}" type="slidenum">
              <a:rPr lang="en-US">
                <a:solidFill>
                  <a:prstClr val="black"/>
                </a:solidFill>
                <a:latin typeface="Avenir Medium" panose="02000503020000020003"/>
              </a:rPr>
              <a:pPr defTabSz="791109">
                <a:defRPr/>
              </a:pPr>
              <a:t>35</a:t>
            </a:fld>
            <a:endParaRPr lang="en-US">
              <a:solidFill>
                <a:prstClr val="black"/>
              </a:solidFill>
              <a:latin typeface="Avenir Medium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14811531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45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27275" y="531813"/>
            <a:ext cx="4710113" cy="2651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303890" y="6722303"/>
            <a:ext cx="4057643" cy="353240"/>
          </a:xfrm>
          <a:prstGeom prst="rect">
            <a:avLst/>
          </a:prstGeom>
        </p:spPr>
        <p:txBody>
          <a:bodyPr/>
          <a:lstStyle/>
          <a:p>
            <a:pPr defTabSz="791109">
              <a:defRPr/>
            </a:pPr>
            <a:fld id="{E2837AEA-0F26-403D-86C3-6B5434EF52F9}" type="slidenum">
              <a:rPr lang="en-US">
                <a:solidFill>
                  <a:prstClr val="black"/>
                </a:solidFill>
                <a:latin typeface="Avenir Medium" panose="02000503020000020003"/>
              </a:rPr>
              <a:pPr defTabSz="791109">
                <a:defRPr/>
              </a:pPr>
              <a:t>4</a:t>
            </a:fld>
            <a:endParaRPr lang="en-US">
              <a:solidFill>
                <a:prstClr val="black"/>
              </a:solidFill>
              <a:latin typeface="Avenir Medium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3842293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27275" y="531813"/>
            <a:ext cx="4710113" cy="2651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KH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303890" y="6722303"/>
            <a:ext cx="4057643" cy="353240"/>
          </a:xfrm>
          <a:prstGeom prst="rect">
            <a:avLst/>
          </a:prstGeom>
        </p:spPr>
        <p:txBody>
          <a:bodyPr/>
          <a:lstStyle/>
          <a:p>
            <a:pPr defTabSz="791109">
              <a:defRPr/>
            </a:pPr>
            <a:fld id="{E2837AEA-0F26-403D-86C3-6B5434EF52F9}" type="slidenum">
              <a:rPr lang="en-US">
                <a:solidFill>
                  <a:prstClr val="black"/>
                </a:solidFill>
                <a:latin typeface="Avenir Medium" panose="02000503020000020003"/>
              </a:rPr>
              <a:pPr defTabSz="791109">
                <a:defRPr/>
              </a:pPr>
              <a:t>5</a:t>
            </a:fld>
            <a:endParaRPr lang="en-US">
              <a:solidFill>
                <a:prstClr val="black"/>
              </a:solidFill>
              <a:latin typeface="Avenir Medium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1797778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18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27275" y="531813"/>
            <a:ext cx="4710113" cy="2651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303890" y="6722303"/>
            <a:ext cx="4057643" cy="353240"/>
          </a:xfrm>
          <a:prstGeom prst="rect">
            <a:avLst/>
          </a:prstGeom>
        </p:spPr>
        <p:txBody>
          <a:bodyPr/>
          <a:lstStyle/>
          <a:p>
            <a:pPr defTabSz="791109">
              <a:defRPr/>
            </a:pPr>
            <a:fld id="{E2837AEA-0F26-403D-86C3-6B5434EF52F9}" type="slidenum">
              <a:rPr lang="en-US">
                <a:solidFill>
                  <a:prstClr val="black"/>
                </a:solidFill>
                <a:latin typeface="Avenir Medium" panose="02000503020000020003"/>
              </a:rPr>
              <a:pPr defTabSz="791109">
                <a:defRPr/>
              </a:pPr>
              <a:t>7</a:t>
            </a:fld>
            <a:endParaRPr lang="en-US">
              <a:solidFill>
                <a:prstClr val="black"/>
              </a:solidFill>
              <a:latin typeface="Avenir Medium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2147589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189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27275" y="531813"/>
            <a:ext cx="4710113" cy="2651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DA-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303890" y="6722303"/>
            <a:ext cx="4057643" cy="353240"/>
          </a:xfrm>
          <a:prstGeom prst="rect">
            <a:avLst/>
          </a:prstGeom>
        </p:spPr>
        <p:txBody>
          <a:bodyPr/>
          <a:lstStyle/>
          <a:p>
            <a:pPr defTabSz="791109">
              <a:defRPr/>
            </a:pPr>
            <a:fld id="{E2837AEA-0F26-403D-86C3-6B5434EF52F9}" type="slidenum">
              <a:rPr lang="en-US">
                <a:solidFill>
                  <a:prstClr val="black"/>
                </a:solidFill>
                <a:latin typeface="Avenir Medium" panose="02000503020000020003"/>
              </a:rPr>
              <a:pPr defTabSz="791109">
                <a:defRPr/>
              </a:pPr>
              <a:t>9</a:t>
            </a:fld>
            <a:endParaRPr lang="en-US">
              <a:solidFill>
                <a:prstClr val="black"/>
              </a:solidFill>
              <a:latin typeface="Avenir Medium" panose="02000503020000020003"/>
            </a:endParaRPr>
          </a:p>
        </p:txBody>
      </p:sp>
    </p:spTree>
    <p:extLst>
      <p:ext uri="{BB962C8B-B14F-4D97-AF65-F5344CB8AC3E}">
        <p14:creationId xmlns:p14="http://schemas.microsoft.com/office/powerpoint/2010/main" val="1111335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64CA53-0813-4633-922E-237E1E8807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08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DA6EF6-6713-4125-8690-A14CC60C1478}"/>
              </a:ext>
            </a:extLst>
          </p:cNvPr>
          <p:cNvSpPr/>
          <p:nvPr userDrawn="1"/>
        </p:nvSpPr>
        <p:spPr>
          <a:xfrm>
            <a:off x="6039679" y="0"/>
            <a:ext cx="52652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Medium" panose="02000503020000020003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239CCE-BD94-4D60-9A7B-B7280413A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DAF6FD-1392-436A-9B87-78CB7B9798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8817" y="1983144"/>
            <a:ext cx="2853911" cy="289171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8639F24-0DEB-4D5C-B380-E1FB141EDD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3549" y="1983144"/>
            <a:ext cx="4660900" cy="14940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>
                <a:latin typeface="Avenir Medium" panose="02000503020000020003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9032575-5962-4365-8CA6-190696171A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13549" y="3477162"/>
            <a:ext cx="4660900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latin typeface="Avenir Medium" panose="02000503020000020003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5121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419" y="1095510"/>
            <a:ext cx="11595572" cy="46845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venir Medium" panose="02000503020000020003"/>
              </a:defRPr>
            </a:lvl1pPr>
            <a:lvl2pPr marL="149182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2pPr>
            <a:lvl3pPr marL="270027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3pPr>
            <a:lvl4pPr marL="390873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4pPr>
            <a:lvl5pPr marL="482548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8000" y="204513"/>
            <a:ext cx="10218672" cy="7472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none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5A38F6-E09A-D34C-A068-6B426E3A7F15}"/>
              </a:ext>
            </a:extLst>
          </p:cNvPr>
          <p:cNvCxnSpPr/>
          <p:nvPr userDrawn="1"/>
        </p:nvCxnSpPr>
        <p:spPr>
          <a:xfrm>
            <a:off x="328435" y="1060199"/>
            <a:ext cx="11595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EC65FA1-8D4C-42A4-A7B8-3D61B709A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885" y="45495"/>
            <a:ext cx="923125" cy="935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92B55-BF55-4EA5-9179-328DA10D7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93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419" y="1095510"/>
            <a:ext cx="11595572" cy="46845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venir Medium" panose="02000503020000020003"/>
              </a:defRPr>
            </a:lvl1pPr>
            <a:lvl2pPr marL="149182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2pPr>
            <a:lvl3pPr marL="270027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3pPr>
            <a:lvl4pPr marL="390873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4pPr>
            <a:lvl5pPr marL="482548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8000" y="204513"/>
            <a:ext cx="10218672" cy="7472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none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5A38F6-E09A-D34C-A068-6B426E3A7F15}"/>
              </a:ext>
            </a:extLst>
          </p:cNvPr>
          <p:cNvCxnSpPr/>
          <p:nvPr userDrawn="1"/>
        </p:nvCxnSpPr>
        <p:spPr>
          <a:xfrm>
            <a:off x="328435" y="1060199"/>
            <a:ext cx="11595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EC65FA1-8D4C-42A4-A7B8-3D61B709A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885" y="45495"/>
            <a:ext cx="923125" cy="935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92B55-BF55-4EA5-9179-328DA10D7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2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419" y="1095510"/>
            <a:ext cx="11595572" cy="46845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venir Medium" panose="02000503020000020003"/>
              </a:defRPr>
            </a:lvl1pPr>
            <a:lvl2pPr marL="149182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2pPr>
            <a:lvl3pPr marL="270027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3pPr>
            <a:lvl4pPr marL="390873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4pPr>
            <a:lvl5pPr marL="482548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8000" y="204513"/>
            <a:ext cx="10041118" cy="7472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none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5A38F6-E09A-D34C-A068-6B426E3A7F15}"/>
              </a:ext>
            </a:extLst>
          </p:cNvPr>
          <p:cNvCxnSpPr/>
          <p:nvPr userDrawn="1"/>
        </p:nvCxnSpPr>
        <p:spPr>
          <a:xfrm>
            <a:off x="328435" y="1060199"/>
            <a:ext cx="11595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EC65FA1-8D4C-42A4-A7B8-3D61B709A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885" y="45495"/>
            <a:ext cx="923125" cy="935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92B55-BF55-4EA5-9179-328DA10D7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09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419" y="1095510"/>
            <a:ext cx="11595572" cy="46845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venir Medium" panose="02000503020000020003"/>
              </a:defRPr>
            </a:lvl1pPr>
            <a:lvl2pPr marL="149182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2pPr>
            <a:lvl3pPr marL="270027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3pPr>
            <a:lvl4pPr marL="390873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4pPr>
            <a:lvl5pPr marL="482548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7999" y="204513"/>
            <a:ext cx="10236427" cy="7472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none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5A38F6-E09A-D34C-A068-6B426E3A7F15}"/>
              </a:ext>
            </a:extLst>
          </p:cNvPr>
          <p:cNvCxnSpPr/>
          <p:nvPr userDrawn="1"/>
        </p:nvCxnSpPr>
        <p:spPr>
          <a:xfrm>
            <a:off x="328435" y="1060199"/>
            <a:ext cx="11595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EC65FA1-8D4C-42A4-A7B8-3D61B709A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885" y="45495"/>
            <a:ext cx="923125" cy="935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92B55-BF55-4EA5-9179-328DA10D7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002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2C8967C-5DE1-8542-B6F8-DE583745C77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F91AB2-125E-C949-8DAC-F09226535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"/>
              <a:ext cx="12192000" cy="6858001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6F952A-A865-544A-B2DA-A32AF5762272}"/>
                </a:ext>
              </a:extLst>
            </p:cNvPr>
            <p:cNvCxnSpPr/>
            <p:nvPr/>
          </p:nvCxnSpPr>
          <p:spPr>
            <a:xfrm>
              <a:off x="3672840" y="3857735"/>
              <a:ext cx="4846320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BDF5D72F-CC3C-2B4E-B192-FF761F67C8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08325" y="3247982"/>
            <a:ext cx="6575347" cy="5539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>
                <a:solidFill>
                  <a:schemeClr val="tx1"/>
                </a:solidFill>
                <a:latin typeface="Avenir Black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Title</a:t>
            </a:r>
          </a:p>
        </p:txBody>
      </p:sp>
    </p:spTree>
    <p:extLst>
      <p:ext uri="{BB962C8B-B14F-4D97-AF65-F5344CB8AC3E}">
        <p14:creationId xmlns:p14="http://schemas.microsoft.com/office/powerpoint/2010/main" val="2806247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75F388-1957-4E42-8C71-14A16B93040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0DCAAC-46AE-3343-8F9A-CD4DDA203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027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FE7ACE-CBBD-CE4F-9899-20F39A6A454D}"/>
                </a:ext>
              </a:extLst>
            </p:cNvPr>
            <p:cNvCxnSpPr/>
            <p:nvPr/>
          </p:nvCxnSpPr>
          <p:spPr>
            <a:xfrm>
              <a:off x="3169919" y="3857735"/>
              <a:ext cx="5852160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210CA93-A5F0-FC40-A24C-216D908FFE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08325" y="3247982"/>
            <a:ext cx="6575347" cy="5539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>
                <a:solidFill>
                  <a:schemeClr val="bg1"/>
                </a:solidFill>
                <a:latin typeface="Avenir Black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Title</a:t>
            </a:r>
          </a:p>
        </p:txBody>
      </p:sp>
    </p:spTree>
    <p:extLst>
      <p:ext uri="{BB962C8B-B14F-4D97-AF65-F5344CB8AC3E}">
        <p14:creationId xmlns:p14="http://schemas.microsoft.com/office/powerpoint/2010/main" val="3605157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419" y="1095510"/>
            <a:ext cx="11595572" cy="46845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venir Medium" panose="02000503020000020003"/>
              </a:defRPr>
            </a:lvl1pPr>
            <a:lvl2pPr marL="149182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2pPr>
            <a:lvl3pPr marL="270027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3pPr>
            <a:lvl4pPr marL="390873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4pPr>
            <a:lvl5pPr marL="482548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8000" y="204513"/>
            <a:ext cx="10218672" cy="7472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none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5A38F6-E09A-D34C-A068-6B426E3A7F15}"/>
              </a:ext>
            </a:extLst>
          </p:cNvPr>
          <p:cNvCxnSpPr/>
          <p:nvPr userDrawn="1"/>
        </p:nvCxnSpPr>
        <p:spPr>
          <a:xfrm>
            <a:off x="328435" y="1060199"/>
            <a:ext cx="11595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EC65FA1-8D4C-42A4-A7B8-3D61B709A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885" y="45495"/>
            <a:ext cx="923125" cy="935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92B55-BF55-4EA5-9179-328DA10D7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93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no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419" y="1095510"/>
            <a:ext cx="11595572" cy="46845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49182" indent="0"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270027" indent="0">
              <a:buNone/>
              <a:defRPr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390873" indent="0">
              <a:buNone/>
              <a:defRPr sz="18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482548" indent="0">
              <a:buNone/>
              <a:defRPr sz="16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8000" y="204513"/>
            <a:ext cx="10218672" cy="7472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none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5A38F6-E09A-D34C-A068-6B426E3A7F15}"/>
              </a:ext>
            </a:extLst>
          </p:cNvPr>
          <p:cNvCxnSpPr/>
          <p:nvPr userDrawn="1"/>
        </p:nvCxnSpPr>
        <p:spPr>
          <a:xfrm>
            <a:off x="328435" y="1060199"/>
            <a:ext cx="11595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EC65FA1-8D4C-42A4-A7B8-3D61B709A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885" y="45495"/>
            <a:ext cx="923125" cy="935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92B55-BF55-4EA5-9179-328DA10D7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93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419" y="1095510"/>
            <a:ext cx="11595572" cy="46845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venir Medium" panose="02000503020000020003"/>
              </a:defRPr>
            </a:lvl1pPr>
            <a:lvl2pPr marL="149182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2pPr>
            <a:lvl3pPr marL="270027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3pPr>
            <a:lvl4pPr marL="390873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4pPr>
            <a:lvl5pPr marL="482548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8000" y="204513"/>
            <a:ext cx="10218672" cy="7472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none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5A38F6-E09A-D34C-A068-6B426E3A7F15}"/>
              </a:ext>
            </a:extLst>
          </p:cNvPr>
          <p:cNvCxnSpPr/>
          <p:nvPr userDrawn="1"/>
        </p:nvCxnSpPr>
        <p:spPr>
          <a:xfrm>
            <a:off x="328435" y="1060199"/>
            <a:ext cx="11595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EC65FA1-8D4C-42A4-A7B8-3D61B709A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885" y="45495"/>
            <a:ext cx="923125" cy="935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92B55-BF55-4EA5-9179-328DA10D7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4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419" y="1095510"/>
            <a:ext cx="11595572" cy="46845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venir Medium" panose="02000503020000020003"/>
              </a:defRPr>
            </a:lvl1pPr>
            <a:lvl2pPr marL="149182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2pPr>
            <a:lvl3pPr marL="270027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3pPr>
            <a:lvl4pPr marL="390873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4pPr>
            <a:lvl5pPr marL="482548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8000" y="204513"/>
            <a:ext cx="10041118" cy="7472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none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5A38F6-E09A-D34C-A068-6B426E3A7F15}"/>
              </a:ext>
            </a:extLst>
          </p:cNvPr>
          <p:cNvCxnSpPr/>
          <p:nvPr userDrawn="1"/>
        </p:nvCxnSpPr>
        <p:spPr>
          <a:xfrm>
            <a:off x="328435" y="1060199"/>
            <a:ext cx="11595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EC65FA1-8D4C-42A4-A7B8-3D61B709A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885" y="45495"/>
            <a:ext cx="923125" cy="935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92B55-BF55-4EA5-9179-328DA10D7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09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419" y="1095510"/>
            <a:ext cx="11595572" cy="468453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venir Medium" panose="02000503020000020003"/>
              </a:defRPr>
            </a:lvl1pPr>
            <a:lvl2pPr marL="149182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2pPr>
            <a:lvl3pPr marL="270027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3pPr>
            <a:lvl4pPr marL="390873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4pPr>
            <a:lvl5pPr marL="482548" indent="0">
              <a:buNone/>
              <a:defRPr>
                <a:solidFill>
                  <a:schemeClr val="tx1"/>
                </a:solidFill>
                <a:latin typeface="Avenir Medium" panose="02000503020000020003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7999" y="204513"/>
            <a:ext cx="10236427" cy="74727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cap="none">
                <a:solidFill>
                  <a:srgbClr val="CC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nir Medium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5A38F6-E09A-D34C-A068-6B426E3A7F15}"/>
              </a:ext>
            </a:extLst>
          </p:cNvPr>
          <p:cNvCxnSpPr/>
          <p:nvPr userDrawn="1"/>
        </p:nvCxnSpPr>
        <p:spPr>
          <a:xfrm>
            <a:off x="328435" y="1060199"/>
            <a:ext cx="115955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EC65FA1-8D4C-42A4-A7B8-3D61B709A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885" y="45495"/>
            <a:ext cx="923125" cy="935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D92B55-BF55-4EA5-9179-328DA10D7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00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2C8967C-5DE1-8542-B6F8-DE583745C77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F91AB2-125E-C949-8DAC-F09226535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"/>
              <a:ext cx="12192000" cy="6858001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6F952A-A865-544A-B2DA-A32AF5762272}"/>
                </a:ext>
              </a:extLst>
            </p:cNvPr>
            <p:cNvCxnSpPr/>
            <p:nvPr/>
          </p:nvCxnSpPr>
          <p:spPr>
            <a:xfrm>
              <a:off x="3672840" y="3857735"/>
              <a:ext cx="4846320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BDF5D72F-CC3C-2B4E-B192-FF761F67C8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08325" y="3247982"/>
            <a:ext cx="6575347" cy="5539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>
                <a:solidFill>
                  <a:schemeClr val="tx1"/>
                </a:solidFill>
                <a:latin typeface="Avenir Black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Title</a:t>
            </a:r>
          </a:p>
        </p:txBody>
      </p:sp>
    </p:spTree>
    <p:extLst>
      <p:ext uri="{BB962C8B-B14F-4D97-AF65-F5344CB8AC3E}">
        <p14:creationId xmlns:p14="http://schemas.microsoft.com/office/powerpoint/2010/main" val="280624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75F388-1957-4E42-8C71-14A16B93040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0DCAAC-46AE-3343-8F9A-CD4DDA203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027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FE7ACE-CBBD-CE4F-9899-20F39A6A454D}"/>
                </a:ext>
              </a:extLst>
            </p:cNvPr>
            <p:cNvCxnSpPr/>
            <p:nvPr/>
          </p:nvCxnSpPr>
          <p:spPr>
            <a:xfrm>
              <a:off x="3169919" y="3857735"/>
              <a:ext cx="5852160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210CA93-A5F0-FC40-A24C-216D908FFE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08325" y="3247982"/>
            <a:ext cx="6575347" cy="5539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>
                <a:solidFill>
                  <a:schemeClr val="bg1"/>
                </a:solidFill>
                <a:latin typeface="Avenir Black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Title</a:t>
            </a:r>
          </a:p>
        </p:txBody>
      </p:sp>
    </p:spTree>
    <p:extLst>
      <p:ext uri="{BB962C8B-B14F-4D97-AF65-F5344CB8AC3E}">
        <p14:creationId xmlns:p14="http://schemas.microsoft.com/office/powerpoint/2010/main" val="3605157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DA6EF6-6713-4125-8690-A14CC60C1478}"/>
              </a:ext>
            </a:extLst>
          </p:cNvPr>
          <p:cNvSpPr/>
          <p:nvPr userDrawn="1"/>
        </p:nvSpPr>
        <p:spPr>
          <a:xfrm>
            <a:off x="6039679" y="0"/>
            <a:ext cx="52652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Medium" panose="02000503020000020003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239CCE-BD94-4D60-9A7B-B7280413AA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DAF6FD-1392-436A-9B87-78CB7B9798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98817" y="1983144"/>
            <a:ext cx="2853911" cy="289171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8639F24-0DEB-4D5C-B380-E1FB141EDD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3549" y="1983144"/>
            <a:ext cx="4660900" cy="14940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>
                <a:latin typeface="Avenir Medium" panose="02000503020000020003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9032575-5962-4365-8CA6-190696171A7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13549" y="3477162"/>
            <a:ext cx="4660900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latin typeface="Avenir Medium" panose="02000503020000020003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551213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26400" y="6492879"/>
            <a:ext cx="3125965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600" b="0" i="0">
                <a:solidFill>
                  <a:srgbClr val="808080"/>
                </a:solidFill>
                <a:latin typeface="Avenir Medium" panose="02000503020000020003"/>
                <a:cs typeface="Avenir Medium" panose="02000503020000020003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3" y="6493216"/>
            <a:ext cx="3186407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600" b="0" i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CFD1434-DD14-6240-B526-039C9AE894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28435" y="440267"/>
            <a:ext cx="10360280" cy="59011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328435" y="1441633"/>
            <a:ext cx="11595572" cy="46845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57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8" r:id="rId2"/>
    <p:sldLayoutId id="2147483664" r:id="rId3"/>
    <p:sldLayoutId id="2147483669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lvl1pPr algn="l" defTabSz="342874" rtl="0" eaLnBrk="1" latinLnBrk="0" hangingPunct="1">
        <a:spcBef>
          <a:spcPct val="0"/>
        </a:spcBef>
        <a:buNone/>
        <a:defRPr sz="3600" b="1" i="0" kern="1200" cap="all">
          <a:solidFill>
            <a:srgbClr val="CC99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149183" indent="-149183" algn="l" defTabSz="342874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270028" indent="-120846" algn="l" defTabSz="342874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390873" indent="-120846" algn="l" defTabSz="342874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482549" indent="-91676" algn="l" defTabSz="342874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569224" indent="-86676" algn="l" defTabSz="342874" rtl="0" eaLnBrk="1" latinLnBrk="0" hangingPunct="1">
        <a:spcBef>
          <a:spcPct val="20000"/>
        </a:spcBef>
        <a:buFont typeface="Arial"/>
        <a:buChar char="•"/>
        <a:defRPr sz="1600" b="0" i="0" kern="1200">
          <a:solidFill>
            <a:schemeClr val="tx1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1885809" indent="-171438" algn="l" defTabSz="34287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34287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34287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2" indent="-171438" algn="l" defTabSz="34287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26400" y="6492879"/>
            <a:ext cx="3125965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600" b="0" i="0">
                <a:solidFill>
                  <a:srgbClr val="808080"/>
                </a:solidFill>
                <a:latin typeface="Avenir Medium" panose="02000503020000020003"/>
                <a:cs typeface="Avenir Medium" panose="02000503020000020003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3" y="6493216"/>
            <a:ext cx="3186407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600" b="0" i="0">
                <a:solidFill>
                  <a:srgbClr val="80808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ACFD1434-DD14-6240-B526-039C9AE8949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28435" y="440267"/>
            <a:ext cx="10360280" cy="59011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328435" y="1441633"/>
            <a:ext cx="11595572" cy="46845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MSIPCMContentMarking" descr="{&quot;HashCode&quot;:-269598334,&quot;Placement&quot;:&quot;Footer&quot;,&quot;Top&quot;:522.0343,&quot;Left&quot;:446.857727,&quot;SlideWidth&quot;:960,&quot;SlideHeight&quot;:540}">
            <a:extLst>
              <a:ext uri="{FF2B5EF4-FFF2-40B4-BE49-F238E27FC236}">
                <a16:creationId xmlns:a16="http://schemas.microsoft.com/office/drawing/2014/main" id="{6DD8C146-29C2-9981-065D-1F56018CD445}"/>
              </a:ext>
            </a:extLst>
          </p:cNvPr>
          <p:cNvSpPr txBox="1"/>
          <p:nvPr userDrawn="1"/>
        </p:nvSpPr>
        <p:spPr>
          <a:xfrm>
            <a:off x="5675093" y="6629836"/>
            <a:ext cx="841815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</a:rPr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404579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</p:sldLayoutIdLst>
  <p:hf hdr="0" ftr="0" dt="0"/>
  <p:txStyles>
    <p:titleStyle>
      <a:lvl1pPr algn="l" defTabSz="342874" rtl="0" eaLnBrk="1" latinLnBrk="0" hangingPunct="1">
        <a:spcBef>
          <a:spcPct val="0"/>
        </a:spcBef>
        <a:buNone/>
        <a:defRPr sz="3600" b="1" i="0" kern="1200" cap="all">
          <a:solidFill>
            <a:srgbClr val="CC99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venir Medium" panose="02000503020000020003"/>
          <a:ea typeface="+mj-ea"/>
          <a:cs typeface="Avenir Medium" panose="02000503020000020003"/>
        </a:defRPr>
      </a:lvl1pPr>
    </p:titleStyle>
    <p:bodyStyle>
      <a:lvl1pPr marL="149183" indent="-149183" algn="l" defTabSz="342874" rtl="0" eaLnBrk="1" latinLnBrk="0" hangingPunct="1">
        <a:spcBef>
          <a:spcPct val="20000"/>
        </a:spcBef>
        <a:buFont typeface="Arial"/>
        <a:buChar char="•"/>
        <a:defRPr sz="2100" b="0" i="0" kern="1200">
          <a:solidFill>
            <a:schemeClr val="tx1"/>
          </a:solidFill>
          <a:latin typeface="Avenir Medium"/>
          <a:ea typeface="+mn-ea"/>
          <a:cs typeface="Avenir Medium"/>
        </a:defRPr>
      </a:lvl1pPr>
      <a:lvl2pPr marL="270028" indent="-120846" algn="l" defTabSz="342874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venir Medium"/>
          <a:ea typeface="+mn-ea"/>
          <a:cs typeface="Avenir Medium"/>
        </a:defRPr>
      </a:lvl2pPr>
      <a:lvl3pPr marL="390873" indent="-120846" algn="l" defTabSz="342874" rtl="0" eaLnBrk="1" latinLnBrk="0" hangingPunct="1">
        <a:spcBef>
          <a:spcPct val="20000"/>
        </a:spcBef>
        <a:buFont typeface="Arial"/>
        <a:buChar char="•"/>
        <a:defRPr sz="1500" b="0" i="0" kern="1200">
          <a:solidFill>
            <a:schemeClr val="tx1"/>
          </a:solidFill>
          <a:latin typeface="Avenir Medium"/>
          <a:ea typeface="+mn-ea"/>
          <a:cs typeface="Avenir Medium"/>
        </a:defRPr>
      </a:lvl3pPr>
      <a:lvl4pPr marL="482549" indent="-91676" algn="l" defTabSz="342874" rtl="0" eaLnBrk="1" latinLnBrk="0" hangingPunct="1">
        <a:spcBef>
          <a:spcPct val="20000"/>
        </a:spcBef>
        <a:buFont typeface="Arial"/>
        <a:buChar char="•"/>
        <a:defRPr sz="1200" b="0" i="0" kern="1200">
          <a:solidFill>
            <a:schemeClr val="tx1"/>
          </a:solidFill>
          <a:latin typeface="Avenir Medium"/>
          <a:ea typeface="+mn-ea"/>
          <a:cs typeface="Avenir Medium"/>
        </a:defRPr>
      </a:lvl4pPr>
      <a:lvl5pPr marL="569224" indent="-86676" algn="l" defTabSz="342874" rtl="0" eaLnBrk="1" latinLnBrk="0" hangingPunct="1">
        <a:spcBef>
          <a:spcPct val="20000"/>
        </a:spcBef>
        <a:buFont typeface="Arial"/>
        <a:buChar char="•"/>
        <a:defRPr sz="1051" b="0" i="0" kern="1200">
          <a:solidFill>
            <a:schemeClr val="tx1"/>
          </a:solidFill>
          <a:latin typeface="Avenir Medium"/>
          <a:ea typeface="+mn-ea"/>
          <a:cs typeface="Avenir Medium"/>
        </a:defRPr>
      </a:lvl5pPr>
      <a:lvl6pPr marL="1885809" indent="-171438" algn="l" defTabSz="34287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34287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34287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2" indent="-171438" algn="l" defTabSz="34287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342874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CD764-B113-4038-B964-B1F9A305FA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3476" y="1106067"/>
            <a:ext cx="5561045" cy="1494018"/>
          </a:xfrm>
        </p:spPr>
        <p:txBody>
          <a:bodyPr/>
          <a:lstStyle/>
          <a:p>
            <a:r>
              <a:rPr lang="en-US">
                <a:cs typeface="Arial"/>
              </a:rPr>
              <a:t>IHG Email Campaign Predictive Results</a:t>
            </a:r>
            <a:endParaRPr lang="en-US"/>
          </a:p>
          <a:p>
            <a:endParaRPr lang="en-US">
              <a:cs typeface="Arial"/>
            </a:endParaRPr>
          </a:p>
          <a:p>
            <a:r>
              <a:rPr lang="en-US">
                <a:cs typeface="Arial"/>
              </a:rPr>
              <a:t>Team: </a:t>
            </a:r>
            <a:endParaRPr lang="en-US"/>
          </a:p>
          <a:p>
            <a:r>
              <a:rPr lang="en-US">
                <a:cs typeface="Arial"/>
              </a:rPr>
              <a:t>Lodging Leaders</a:t>
            </a: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AE975-6EC6-467F-BB59-48EB64817A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13548" y="5428882"/>
            <a:ext cx="4660900" cy="51276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ea typeface="Calibri"/>
                <a:cs typeface="Arial"/>
              </a:rPr>
              <a:t>April 28, 2023</a:t>
            </a:r>
          </a:p>
        </p:txBody>
      </p:sp>
    </p:spTree>
    <p:extLst>
      <p:ext uri="{BB962C8B-B14F-4D97-AF65-F5344CB8AC3E}">
        <p14:creationId xmlns:p14="http://schemas.microsoft.com/office/powerpoint/2010/main" val="399037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F39276-94E9-B95C-2D88-3C5298A6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91" y="233532"/>
            <a:ext cx="10218672" cy="747276"/>
          </a:xfrm>
        </p:spPr>
        <p:txBody>
          <a:bodyPr/>
          <a:lstStyle/>
          <a:p>
            <a:r>
              <a:rPr lang="en-US"/>
              <a:t>Feature Engineering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612A5D-C097-4F97-7852-5162C63CC703}"/>
              </a:ext>
            </a:extLst>
          </p:cNvPr>
          <p:cNvSpPr txBox="1"/>
          <p:nvPr/>
        </p:nvSpPr>
        <p:spPr>
          <a:xfrm>
            <a:off x="4140700" y="4149204"/>
            <a:ext cx="2555664" cy="112371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2000" b="1">
                <a:latin typeface="Calibri"/>
                <a:ea typeface="Calibri" panose="020F0502020204030204" pitchFamily="34" charset="0"/>
                <a:cs typeface="Calibri"/>
              </a:rPr>
              <a:t>Enrollment in Reward Program</a:t>
            </a:r>
          </a:p>
          <a:p>
            <a:pPr algn="ctr"/>
            <a:r>
              <a:rPr lang="en-US" sz="2000">
                <a:latin typeface="Calibri"/>
                <a:ea typeface="Calibri" panose="020F0502020204030204" pitchFamily="34" charset="0"/>
                <a:cs typeface="Calibri"/>
              </a:rPr>
              <a:t>4 variables</a:t>
            </a:r>
            <a:endParaRPr lang="en-US" sz="2000"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45D5FCB-1556-0DA7-85F4-17635A51CB27}"/>
              </a:ext>
            </a:extLst>
          </p:cNvPr>
          <p:cNvSpPr/>
          <p:nvPr/>
        </p:nvSpPr>
        <p:spPr>
          <a:xfrm>
            <a:off x="379571" y="3141263"/>
            <a:ext cx="3001275" cy="9115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06EA0D-FA38-DAD0-E82D-9526E77FDEC0}"/>
              </a:ext>
            </a:extLst>
          </p:cNvPr>
          <p:cNvSpPr txBox="1"/>
          <p:nvPr/>
        </p:nvSpPr>
        <p:spPr>
          <a:xfrm>
            <a:off x="4140700" y="1899881"/>
            <a:ext cx="2555664" cy="7831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en-US" sz="2000" b="1">
                <a:latin typeface="Calibri"/>
                <a:ea typeface="Calibri" panose="020F0502020204030204" pitchFamily="34" charset="0"/>
                <a:cs typeface="Calibri"/>
              </a:rPr>
              <a:t>Demographics</a:t>
            </a:r>
          </a:p>
          <a:p>
            <a:pPr algn="ctr"/>
            <a:r>
              <a:rPr lang="en-US" sz="2000">
                <a:latin typeface="Calibri"/>
                <a:ea typeface="Calibri" panose="020F0502020204030204" pitchFamily="34" charset="0"/>
                <a:cs typeface="Calibri"/>
              </a:rPr>
              <a:t>4 variables</a:t>
            </a:r>
            <a:endParaRPr lang="en-US" sz="2000"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9DBB9C-1F7A-FD06-AA27-AF332D9DF5DD}"/>
              </a:ext>
            </a:extLst>
          </p:cNvPr>
          <p:cNvCxnSpPr>
            <a:cxnSpLocks/>
          </p:cNvCxnSpPr>
          <p:nvPr/>
        </p:nvCxnSpPr>
        <p:spPr>
          <a:xfrm flipV="1">
            <a:off x="3380846" y="2444826"/>
            <a:ext cx="644562" cy="6964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048D66-46BA-E91A-3862-A578E3E7A165}"/>
              </a:ext>
            </a:extLst>
          </p:cNvPr>
          <p:cNvGrpSpPr/>
          <p:nvPr/>
        </p:nvGrpSpPr>
        <p:grpSpPr>
          <a:xfrm>
            <a:off x="7157749" y="1810324"/>
            <a:ext cx="4664663" cy="3447583"/>
            <a:chOff x="1353824" y="3055928"/>
            <a:chExt cx="3936676" cy="261081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FE4664-D853-4FBD-81AD-19313361D358}"/>
                </a:ext>
              </a:extLst>
            </p:cNvPr>
            <p:cNvGrpSpPr/>
            <p:nvPr/>
          </p:nvGrpSpPr>
          <p:grpSpPr>
            <a:xfrm>
              <a:off x="1353824" y="3297916"/>
              <a:ext cx="3936676" cy="2368830"/>
              <a:chOff x="746111" y="3017849"/>
              <a:chExt cx="4029089" cy="241519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81802BC-DACF-1921-A864-58A2BB6B6F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902255" y="3047525"/>
                <a:ext cx="3872945" cy="232376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CF8DEF-FAB4-796F-A134-988322F437E2}"/>
                  </a:ext>
                </a:extLst>
              </p:cNvPr>
              <p:cNvSpPr txBox="1"/>
              <p:nvPr/>
            </p:nvSpPr>
            <p:spPr>
              <a:xfrm>
                <a:off x="1305021" y="5118660"/>
                <a:ext cx="65683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400">
                    <a:latin typeface="Calibri"/>
                    <a:ea typeface="Calibri"/>
                    <a:cs typeface="Calibri"/>
                  </a:rPr>
                  <a:t>Tier 1</a:t>
                </a:r>
                <a:endParaRPr lang="en-US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0627A9-9745-C403-378F-378B6FC89BB4}"/>
                  </a:ext>
                </a:extLst>
              </p:cNvPr>
              <p:cNvSpPr txBox="1"/>
              <p:nvPr/>
            </p:nvSpPr>
            <p:spPr>
              <a:xfrm>
                <a:off x="2225241" y="5118660"/>
                <a:ext cx="65683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400">
                    <a:latin typeface="Calibri"/>
                    <a:ea typeface="Calibri"/>
                    <a:cs typeface="Calibri"/>
                  </a:rPr>
                  <a:t>Tier 2</a:t>
                </a:r>
                <a:endParaRPr lang="en-US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4C60A80-CB3B-CF5C-EBE8-45DBF40945B4}"/>
                  </a:ext>
                </a:extLst>
              </p:cNvPr>
              <p:cNvSpPr txBox="1"/>
              <p:nvPr/>
            </p:nvSpPr>
            <p:spPr>
              <a:xfrm>
                <a:off x="3125279" y="5118660"/>
                <a:ext cx="65683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400">
                    <a:latin typeface="Calibri"/>
                    <a:ea typeface="Calibri"/>
                    <a:cs typeface="Calibri"/>
                  </a:rPr>
                  <a:t>Tier 3</a:t>
                </a:r>
                <a:endParaRPr lang="en-US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219FBF2-221D-8A7B-A97A-B9EF8ADC5054}"/>
                  </a:ext>
                </a:extLst>
              </p:cNvPr>
              <p:cNvSpPr txBox="1"/>
              <p:nvPr/>
            </p:nvSpPr>
            <p:spPr>
              <a:xfrm>
                <a:off x="4027829" y="5125266"/>
                <a:ext cx="65683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400">
                    <a:latin typeface="Calibri"/>
                    <a:ea typeface="Calibri"/>
                    <a:cs typeface="Calibri"/>
                  </a:rPr>
                  <a:t>Tier 4</a:t>
                </a:r>
                <a:endParaRPr lang="en-US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194F7F0-E68A-0F3B-A74F-212FC147B527}"/>
                  </a:ext>
                </a:extLst>
              </p:cNvPr>
              <p:cNvSpPr txBox="1"/>
              <p:nvPr/>
            </p:nvSpPr>
            <p:spPr>
              <a:xfrm>
                <a:off x="3935786" y="3400970"/>
                <a:ext cx="656835" cy="2138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1200">
                    <a:latin typeface="Calibri"/>
                    <a:ea typeface="Calibri"/>
                    <a:cs typeface="Calibri"/>
                  </a:rPr>
                  <a:t>3.0%</a:t>
                </a:r>
                <a:endParaRPr lang="en-US" sz="1600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7EDAE47-970A-E186-DF22-80ACEFC4F048}"/>
                  </a:ext>
                </a:extLst>
              </p:cNvPr>
              <p:cNvSpPr txBox="1"/>
              <p:nvPr/>
            </p:nvSpPr>
            <p:spPr>
              <a:xfrm>
                <a:off x="3061458" y="3898801"/>
                <a:ext cx="656835" cy="2138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1200">
                    <a:latin typeface="Calibri"/>
                    <a:ea typeface="Calibri"/>
                    <a:cs typeface="Calibri"/>
                  </a:rPr>
                  <a:t>2.0%</a:t>
                </a:r>
                <a:endParaRPr lang="en-US" sz="1600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90A629-8C04-146F-5D4B-E7AFD11C87A2}"/>
                  </a:ext>
                </a:extLst>
              </p:cNvPr>
              <p:cNvSpPr txBox="1"/>
              <p:nvPr/>
            </p:nvSpPr>
            <p:spPr>
              <a:xfrm>
                <a:off x="2185352" y="4354348"/>
                <a:ext cx="656835" cy="2138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1200">
                    <a:latin typeface="Calibri"/>
                    <a:ea typeface="Calibri"/>
                    <a:cs typeface="Calibri"/>
                  </a:rPr>
                  <a:t>1.0%</a:t>
                </a:r>
                <a:endParaRPr lang="en-US" sz="1600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C1C3750-CE5B-39BF-9FC1-22E07F9214C2}"/>
                  </a:ext>
                </a:extLst>
              </p:cNvPr>
              <p:cNvSpPr txBox="1"/>
              <p:nvPr/>
            </p:nvSpPr>
            <p:spPr>
              <a:xfrm>
                <a:off x="1305021" y="4524957"/>
                <a:ext cx="656835" cy="2138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sz="1200">
                    <a:latin typeface="Calibri"/>
                    <a:ea typeface="Calibri"/>
                    <a:cs typeface="Calibri"/>
                  </a:rPr>
                  <a:t>0.7%</a:t>
                </a:r>
                <a:endParaRPr lang="en-US" sz="1600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DBCF9E-C55D-9EF9-412F-570083041695}"/>
                  </a:ext>
                </a:extLst>
              </p:cNvPr>
              <p:cNvSpPr txBox="1"/>
              <p:nvPr/>
            </p:nvSpPr>
            <p:spPr>
              <a:xfrm>
                <a:off x="746111" y="4950256"/>
                <a:ext cx="445090" cy="313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100">
                    <a:latin typeface="Calibri"/>
                    <a:ea typeface="Calibri"/>
                    <a:cs typeface="Calibri"/>
                  </a:rPr>
                  <a:t>0%</a:t>
                </a:r>
                <a:endParaRPr lang="en-US" sz="1400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A59109-D1A5-2569-1C4B-FC2C914AD8F5}"/>
                  </a:ext>
                </a:extLst>
              </p:cNvPr>
              <p:cNvSpPr txBox="1"/>
              <p:nvPr/>
            </p:nvSpPr>
            <p:spPr>
              <a:xfrm>
                <a:off x="746111" y="4501049"/>
                <a:ext cx="445090" cy="313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100">
                    <a:latin typeface="Calibri"/>
                    <a:ea typeface="Calibri"/>
                    <a:cs typeface="Calibri"/>
                  </a:rPr>
                  <a:t>1%</a:t>
                </a:r>
                <a:endParaRPr lang="en-US" sz="1400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546BFFE-8B0F-418B-0E28-ACBCAF662B31}"/>
                  </a:ext>
                </a:extLst>
              </p:cNvPr>
              <p:cNvSpPr txBox="1"/>
              <p:nvPr/>
            </p:nvSpPr>
            <p:spPr>
              <a:xfrm>
                <a:off x="746111" y="4010397"/>
                <a:ext cx="483055" cy="313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100">
                    <a:latin typeface="Calibri"/>
                    <a:ea typeface="Calibri"/>
                    <a:cs typeface="Calibri"/>
                  </a:rPr>
                  <a:t>2%</a:t>
                </a:r>
                <a:endParaRPr lang="en-US" sz="1400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7763EC1-F8FD-0A55-1C19-586FFCAFF797}"/>
                  </a:ext>
                </a:extLst>
              </p:cNvPr>
              <p:cNvSpPr txBox="1"/>
              <p:nvPr/>
            </p:nvSpPr>
            <p:spPr>
              <a:xfrm>
                <a:off x="746837" y="3487577"/>
                <a:ext cx="483055" cy="313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100">
                    <a:latin typeface="Calibri"/>
                    <a:ea typeface="Calibri"/>
                    <a:cs typeface="Calibri"/>
                  </a:rPr>
                  <a:t>3%</a:t>
                </a:r>
                <a:endParaRPr lang="en-US" sz="1400"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8519468-5D94-1D07-6805-203B7446590C}"/>
                  </a:ext>
                </a:extLst>
              </p:cNvPr>
              <p:cNvSpPr txBox="1"/>
              <p:nvPr/>
            </p:nvSpPr>
            <p:spPr>
              <a:xfrm>
                <a:off x="747563" y="3017849"/>
                <a:ext cx="557458" cy="3136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sz="1100">
                    <a:latin typeface="Calibri"/>
                    <a:ea typeface="Calibri"/>
                    <a:cs typeface="Calibri"/>
                  </a:rPr>
                  <a:t>4%</a:t>
                </a:r>
                <a:endParaRPr lang="en-US" sz="1400">
                  <a:latin typeface="Calibri"/>
                  <a:ea typeface="Calibri"/>
                  <a:cs typeface="Calibri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AD5895-CF4F-0BD6-0B41-DEF99AF817CF}"/>
                </a:ext>
              </a:extLst>
            </p:cNvPr>
            <p:cNvSpPr txBox="1"/>
            <p:nvPr/>
          </p:nvSpPr>
          <p:spPr>
            <a:xfrm>
              <a:off x="1557449" y="3055928"/>
              <a:ext cx="3601426" cy="3981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600">
                  <a:latin typeface="Calibri"/>
                  <a:ea typeface="Calibri"/>
                  <a:cs typeface="Calibri"/>
                </a:rPr>
                <a:t>Click Rate by Member Tier</a:t>
              </a:r>
              <a:endParaRPr lang="en-US" sz="2000">
                <a:latin typeface="Calibri"/>
                <a:ea typeface="Calibri"/>
                <a:cs typeface="Calibri"/>
              </a:endParaRP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498C7-25AA-9773-1A3C-BD4291D23D8A}"/>
              </a:ext>
            </a:extLst>
          </p:cNvPr>
          <p:cNvCxnSpPr>
            <a:cxnSpLocks/>
          </p:cNvCxnSpPr>
          <p:nvPr/>
        </p:nvCxnSpPr>
        <p:spPr>
          <a:xfrm rot="16200000" flipV="1">
            <a:off x="3406783" y="4040561"/>
            <a:ext cx="644562" cy="69643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F0C149-9323-86EE-E6D9-31A769A74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5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F39276-94E9-B95C-2D88-3C5298A6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91" y="233532"/>
            <a:ext cx="10218672" cy="747276"/>
          </a:xfrm>
        </p:spPr>
        <p:txBody>
          <a:bodyPr/>
          <a:lstStyle/>
          <a:p>
            <a:r>
              <a:rPr lang="en-US"/>
              <a:t>Feature Engineering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F40706-BF0A-54C7-A1C3-5C6237D04C07}"/>
              </a:ext>
            </a:extLst>
          </p:cNvPr>
          <p:cNvGrpSpPr/>
          <p:nvPr/>
        </p:nvGrpSpPr>
        <p:grpSpPr>
          <a:xfrm>
            <a:off x="379571" y="1518141"/>
            <a:ext cx="7417156" cy="4302005"/>
            <a:chOff x="379571" y="1593218"/>
            <a:chExt cx="7417156" cy="430200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45D5FCB-1556-0DA7-85F4-17635A51CB27}"/>
                </a:ext>
              </a:extLst>
            </p:cNvPr>
            <p:cNvSpPr/>
            <p:nvPr/>
          </p:nvSpPr>
          <p:spPr>
            <a:xfrm>
              <a:off x="379571" y="3288463"/>
              <a:ext cx="3001275" cy="91151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Recency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19DBB9C-1F7A-FD06-AA27-AF332D9DF5DD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3371273" y="1852894"/>
              <a:ext cx="816845" cy="14355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D6498C7-25AA-9773-1A3C-BD4291D23D8A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H="1" flipV="1">
              <a:off x="3371273" y="4199978"/>
              <a:ext cx="816845" cy="14355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43A0C91-428C-C8E3-8F7A-9FCE4C7E4796}"/>
                </a:ext>
              </a:extLst>
            </p:cNvPr>
            <p:cNvGrpSpPr/>
            <p:nvPr/>
          </p:nvGrpSpPr>
          <p:grpSpPr>
            <a:xfrm>
              <a:off x="4188118" y="1593218"/>
              <a:ext cx="3608609" cy="4302005"/>
              <a:chOff x="4188118" y="1593218"/>
              <a:chExt cx="3608609" cy="430200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BE77995-0D8C-38E6-B9D1-8E31EEEDA679}"/>
                  </a:ext>
                </a:extLst>
              </p:cNvPr>
              <p:cNvSpPr txBox="1"/>
              <p:nvPr/>
            </p:nvSpPr>
            <p:spPr>
              <a:xfrm>
                <a:off x="4188118" y="1593218"/>
                <a:ext cx="3608609" cy="51935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r>
                  <a:rPr lang="en-US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Days Since Last Email</a:t>
                </a:r>
                <a:endParaRPr lang="en-US" sz="3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E9CB71-5DCC-414D-EA3D-1B91016B2A8A}"/>
                  </a:ext>
                </a:extLst>
              </p:cNvPr>
              <p:cNvSpPr txBox="1"/>
              <p:nvPr/>
            </p:nvSpPr>
            <p:spPr>
              <a:xfrm>
                <a:off x="4188118" y="2223660"/>
                <a:ext cx="3608609" cy="51935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r>
                  <a:rPr lang="en-US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Days Since Last Click</a:t>
                </a:r>
                <a:endParaRPr lang="en-US" sz="3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8ED8EE-0F0C-0ED2-83D4-C2AF5ABE0A23}"/>
                  </a:ext>
                </a:extLst>
              </p:cNvPr>
              <p:cNvSpPr txBox="1"/>
              <p:nvPr/>
            </p:nvSpPr>
            <p:spPr>
              <a:xfrm>
                <a:off x="4188118" y="2854102"/>
                <a:ext cx="3608609" cy="51935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r>
                  <a:rPr lang="en-US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Days to Nearest Holiday</a:t>
                </a:r>
                <a:endParaRPr lang="en-US" sz="3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42EB8A-11B6-E75F-ACC1-A16B93D71711}"/>
                  </a:ext>
                </a:extLst>
              </p:cNvPr>
              <p:cNvSpPr txBox="1"/>
              <p:nvPr/>
            </p:nvSpPr>
            <p:spPr>
              <a:xfrm>
                <a:off x="4188118" y="3484544"/>
                <a:ext cx="3608609" cy="51935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r>
                  <a:rPr lang="en-US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Days Since Recent Hotel Stay</a:t>
                </a:r>
                <a:endParaRPr lang="en-US" sz="3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A966C3-B2AB-2433-2CF2-D381A8852BBB}"/>
                  </a:ext>
                </a:extLst>
              </p:cNvPr>
              <p:cNvSpPr txBox="1"/>
              <p:nvPr/>
            </p:nvSpPr>
            <p:spPr>
              <a:xfrm>
                <a:off x="4188118" y="4114986"/>
                <a:ext cx="3608609" cy="51935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r>
                  <a:rPr lang="en-US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Current Hotel Stay Indicator</a:t>
                </a:r>
                <a:endParaRPr lang="en-US" sz="3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D39B44-D4D6-0DE8-A03C-E2899C44750B}"/>
                  </a:ext>
                </a:extLst>
              </p:cNvPr>
              <p:cNvSpPr txBox="1"/>
              <p:nvPr/>
            </p:nvSpPr>
            <p:spPr>
              <a:xfrm>
                <a:off x="4188118" y="4745428"/>
                <a:ext cx="3608609" cy="51935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r>
                  <a:rPr lang="en-US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90-Day Click Rate by Member</a:t>
                </a:r>
                <a:endParaRPr lang="en-US" sz="3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B25A915-F5D6-4D30-43D2-08DCC7D4346C}"/>
                  </a:ext>
                </a:extLst>
              </p:cNvPr>
              <p:cNvSpPr txBox="1"/>
              <p:nvPr/>
            </p:nvSpPr>
            <p:spPr>
              <a:xfrm>
                <a:off x="4188118" y="5375872"/>
                <a:ext cx="3608609" cy="51935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r>
                  <a:rPr lang="en-US" b="1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Recent Member Tier Change</a:t>
                </a:r>
                <a:endParaRPr lang="en-US" sz="36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9A23E-5CD6-E06F-BEE8-9FC096F8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99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F39276-94E9-B95C-2D88-3C5298A6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91" y="233532"/>
            <a:ext cx="10218672" cy="747276"/>
          </a:xfrm>
        </p:spPr>
        <p:txBody>
          <a:bodyPr/>
          <a:lstStyle/>
          <a:p>
            <a:r>
              <a:rPr lang="en-US"/>
              <a:t>Feature Engineering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45D5FCB-1556-0DA7-85F4-17635A51CB27}"/>
              </a:ext>
            </a:extLst>
          </p:cNvPr>
          <p:cNvSpPr/>
          <p:nvPr/>
        </p:nvSpPr>
        <p:spPr>
          <a:xfrm>
            <a:off x="379571" y="2973243"/>
            <a:ext cx="3001275" cy="9115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Frequency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9DBB9C-1F7A-FD06-AA27-AF332D9DF5DD}"/>
              </a:ext>
            </a:extLst>
          </p:cNvPr>
          <p:cNvCxnSpPr>
            <a:cxnSpLocks/>
          </p:cNvCxnSpPr>
          <p:nvPr/>
        </p:nvCxnSpPr>
        <p:spPr>
          <a:xfrm flipV="1">
            <a:off x="3380846" y="1852893"/>
            <a:ext cx="807272" cy="10956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498C7-25AA-9773-1A3C-BD4291D23D8A}"/>
              </a:ext>
            </a:extLst>
          </p:cNvPr>
          <p:cNvCxnSpPr>
            <a:cxnSpLocks/>
          </p:cNvCxnSpPr>
          <p:nvPr/>
        </p:nvCxnSpPr>
        <p:spPr>
          <a:xfrm flipH="1" flipV="1">
            <a:off x="3380846" y="3909500"/>
            <a:ext cx="807272" cy="10956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E77995-0D8C-38E6-B9D1-8E31EEEDA679}"/>
              </a:ext>
            </a:extLst>
          </p:cNvPr>
          <p:cNvSpPr txBox="1"/>
          <p:nvPr/>
        </p:nvSpPr>
        <p:spPr>
          <a:xfrm>
            <a:off x="4214267" y="1593219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Emails Prior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05409-758E-F154-E4A5-26B89CF63E3D}"/>
              </a:ext>
            </a:extLst>
          </p:cNvPr>
          <p:cNvSpPr txBox="1"/>
          <p:nvPr/>
        </p:nvSpPr>
        <p:spPr>
          <a:xfrm>
            <a:off x="4214267" y="2223313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Clicks Prior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C45A5-150E-1AE6-7A2E-DE4BB7A39935}"/>
              </a:ext>
            </a:extLst>
          </p:cNvPr>
          <p:cNvSpPr txBox="1"/>
          <p:nvPr/>
        </p:nvSpPr>
        <p:spPr>
          <a:xfrm>
            <a:off x="4214267" y="2853407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Hotel Stays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CF5C8-0B4C-F1B5-AD84-CC1D5CA6C368}"/>
              </a:ext>
            </a:extLst>
          </p:cNvPr>
          <p:cNvSpPr txBox="1"/>
          <p:nvPr/>
        </p:nvSpPr>
        <p:spPr>
          <a:xfrm>
            <a:off x="4214267" y="3483501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Regions Visited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A56DBF-F5ED-09EB-E174-70787BC44292}"/>
              </a:ext>
            </a:extLst>
          </p:cNvPr>
          <p:cNvSpPr txBox="1"/>
          <p:nvPr/>
        </p:nvSpPr>
        <p:spPr>
          <a:xfrm>
            <a:off x="4214267" y="4743687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Campaign Click-through Rate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B503D-3835-20ED-0136-2AEC7CB3483C}"/>
              </a:ext>
            </a:extLst>
          </p:cNvPr>
          <p:cNvSpPr txBox="1"/>
          <p:nvPr/>
        </p:nvSpPr>
        <p:spPr>
          <a:xfrm>
            <a:off x="4214267" y="4113595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Hotels Booked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A142B7-5F4C-A947-F925-F05755B0C8B9}"/>
              </a:ext>
            </a:extLst>
          </p:cNvPr>
          <p:cNvGrpSpPr/>
          <p:nvPr/>
        </p:nvGrpSpPr>
        <p:grpSpPr>
          <a:xfrm>
            <a:off x="7635353" y="1118409"/>
            <a:ext cx="3755963" cy="1477328"/>
            <a:chOff x="7635353" y="1155353"/>
            <a:chExt cx="3755963" cy="147732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9919DE-4B43-D494-1D94-1B76D9CA99B5}"/>
                </a:ext>
              </a:extLst>
            </p:cNvPr>
            <p:cNvSpPr txBox="1"/>
            <p:nvPr/>
          </p:nvSpPr>
          <p:spPr>
            <a:xfrm>
              <a:off x="7996379" y="1155353"/>
              <a:ext cx="339493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Email Campaign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Month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Membership Tier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Day of Week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Lifecycle Code</a:t>
              </a: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653D4BF9-E756-113F-F382-80DB4C20678D}"/>
                </a:ext>
              </a:extLst>
            </p:cNvPr>
            <p:cNvSpPr/>
            <p:nvPr/>
          </p:nvSpPr>
          <p:spPr>
            <a:xfrm>
              <a:off x="7635353" y="1180911"/>
              <a:ext cx="520356" cy="1426212"/>
            </a:xfrm>
            <a:prstGeom prst="leftBrace">
              <a:avLst>
                <a:gd name="adj1" fmla="val 24308"/>
                <a:gd name="adj2" fmla="val 5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995E1-7CF4-04F8-4CBF-474D01D5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79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F39276-94E9-B95C-2D88-3C5298A6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91" y="233532"/>
            <a:ext cx="10218672" cy="747276"/>
          </a:xfrm>
        </p:spPr>
        <p:txBody>
          <a:bodyPr/>
          <a:lstStyle/>
          <a:p>
            <a:r>
              <a:rPr lang="en-US"/>
              <a:t>Feature Engineering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45D5FCB-1556-0DA7-85F4-17635A51CB27}"/>
              </a:ext>
            </a:extLst>
          </p:cNvPr>
          <p:cNvSpPr/>
          <p:nvPr/>
        </p:nvSpPr>
        <p:spPr>
          <a:xfrm>
            <a:off x="379571" y="2973243"/>
            <a:ext cx="3001275" cy="9115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Frequency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9DBB9C-1F7A-FD06-AA27-AF332D9DF5DD}"/>
              </a:ext>
            </a:extLst>
          </p:cNvPr>
          <p:cNvCxnSpPr>
            <a:cxnSpLocks/>
          </p:cNvCxnSpPr>
          <p:nvPr/>
        </p:nvCxnSpPr>
        <p:spPr>
          <a:xfrm flipV="1">
            <a:off x="3380846" y="1852893"/>
            <a:ext cx="807272" cy="10956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498C7-25AA-9773-1A3C-BD4291D23D8A}"/>
              </a:ext>
            </a:extLst>
          </p:cNvPr>
          <p:cNvCxnSpPr>
            <a:cxnSpLocks/>
          </p:cNvCxnSpPr>
          <p:nvPr/>
        </p:nvCxnSpPr>
        <p:spPr>
          <a:xfrm flipH="1" flipV="1">
            <a:off x="3380846" y="3909500"/>
            <a:ext cx="807272" cy="10956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E77995-0D8C-38E6-B9D1-8E31EEEDA679}"/>
              </a:ext>
            </a:extLst>
          </p:cNvPr>
          <p:cNvSpPr txBox="1"/>
          <p:nvPr/>
        </p:nvSpPr>
        <p:spPr>
          <a:xfrm>
            <a:off x="4214267" y="1593219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Emails Prior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05409-758E-F154-E4A5-26B89CF63E3D}"/>
              </a:ext>
            </a:extLst>
          </p:cNvPr>
          <p:cNvSpPr txBox="1"/>
          <p:nvPr/>
        </p:nvSpPr>
        <p:spPr>
          <a:xfrm>
            <a:off x="4214267" y="2223313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Clicks Prior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C45A5-150E-1AE6-7A2E-DE4BB7A39935}"/>
              </a:ext>
            </a:extLst>
          </p:cNvPr>
          <p:cNvSpPr txBox="1"/>
          <p:nvPr/>
        </p:nvSpPr>
        <p:spPr>
          <a:xfrm>
            <a:off x="4214267" y="2853407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Hotel Stays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CF5C8-0B4C-F1B5-AD84-CC1D5CA6C368}"/>
              </a:ext>
            </a:extLst>
          </p:cNvPr>
          <p:cNvSpPr txBox="1"/>
          <p:nvPr/>
        </p:nvSpPr>
        <p:spPr>
          <a:xfrm>
            <a:off x="4214267" y="3483501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Regions Visited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A56DBF-F5ED-09EB-E174-70787BC44292}"/>
              </a:ext>
            </a:extLst>
          </p:cNvPr>
          <p:cNvSpPr txBox="1"/>
          <p:nvPr/>
        </p:nvSpPr>
        <p:spPr>
          <a:xfrm>
            <a:off x="4214267" y="4743687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Campaign Click-through Rate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B503D-3835-20ED-0136-2AEC7CB3483C}"/>
              </a:ext>
            </a:extLst>
          </p:cNvPr>
          <p:cNvSpPr txBox="1"/>
          <p:nvPr/>
        </p:nvSpPr>
        <p:spPr>
          <a:xfrm>
            <a:off x="4214267" y="4113595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Hotels Booked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A142B7-5F4C-A947-F925-F05755B0C8B9}"/>
              </a:ext>
            </a:extLst>
          </p:cNvPr>
          <p:cNvGrpSpPr/>
          <p:nvPr/>
        </p:nvGrpSpPr>
        <p:grpSpPr>
          <a:xfrm>
            <a:off x="7635353" y="1746479"/>
            <a:ext cx="3755963" cy="1477328"/>
            <a:chOff x="7635353" y="1155353"/>
            <a:chExt cx="3755963" cy="147732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9919DE-4B43-D494-1D94-1B76D9CA99B5}"/>
                </a:ext>
              </a:extLst>
            </p:cNvPr>
            <p:cNvSpPr txBox="1"/>
            <p:nvPr/>
          </p:nvSpPr>
          <p:spPr>
            <a:xfrm>
              <a:off x="7996379" y="1155353"/>
              <a:ext cx="3394937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Email Campaign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Month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Membership Tier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Day of Week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Lifecycle Code</a:t>
              </a:r>
            </a:p>
          </p:txBody>
        </p:sp>
        <p:sp>
          <p:nvSpPr>
            <p:cNvPr id="15" name="Left Brace 14">
              <a:extLst>
                <a:ext uri="{FF2B5EF4-FFF2-40B4-BE49-F238E27FC236}">
                  <a16:creationId xmlns:a16="http://schemas.microsoft.com/office/drawing/2014/main" id="{653D4BF9-E756-113F-F382-80DB4C20678D}"/>
                </a:ext>
              </a:extLst>
            </p:cNvPr>
            <p:cNvSpPr/>
            <p:nvPr/>
          </p:nvSpPr>
          <p:spPr>
            <a:xfrm>
              <a:off x="7635353" y="1180911"/>
              <a:ext cx="520356" cy="1426212"/>
            </a:xfrm>
            <a:prstGeom prst="leftBrace">
              <a:avLst>
                <a:gd name="adj1" fmla="val 24308"/>
                <a:gd name="adj2" fmla="val 5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FBB7B-5E2A-3AC1-1316-AE1E04306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8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F39276-94E9-B95C-2D88-3C5298A6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91" y="233532"/>
            <a:ext cx="10218672" cy="747276"/>
          </a:xfrm>
        </p:spPr>
        <p:txBody>
          <a:bodyPr/>
          <a:lstStyle/>
          <a:p>
            <a:r>
              <a:rPr lang="en-US"/>
              <a:t>Feature Engineering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45D5FCB-1556-0DA7-85F4-17635A51CB27}"/>
              </a:ext>
            </a:extLst>
          </p:cNvPr>
          <p:cNvSpPr/>
          <p:nvPr/>
        </p:nvSpPr>
        <p:spPr>
          <a:xfrm>
            <a:off x="379571" y="2973243"/>
            <a:ext cx="3001275" cy="9115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Frequency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9DBB9C-1F7A-FD06-AA27-AF332D9DF5DD}"/>
              </a:ext>
            </a:extLst>
          </p:cNvPr>
          <p:cNvCxnSpPr>
            <a:cxnSpLocks/>
          </p:cNvCxnSpPr>
          <p:nvPr/>
        </p:nvCxnSpPr>
        <p:spPr>
          <a:xfrm flipV="1">
            <a:off x="3380846" y="1852893"/>
            <a:ext cx="807272" cy="10956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498C7-25AA-9773-1A3C-BD4291D23D8A}"/>
              </a:ext>
            </a:extLst>
          </p:cNvPr>
          <p:cNvCxnSpPr>
            <a:cxnSpLocks/>
          </p:cNvCxnSpPr>
          <p:nvPr/>
        </p:nvCxnSpPr>
        <p:spPr>
          <a:xfrm flipH="1" flipV="1">
            <a:off x="3380846" y="3909500"/>
            <a:ext cx="807272" cy="109560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BE77995-0D8C-38E6-B9D1-8E31EEEDA679}"/>
              </a:ext>
            </a:extLst>
          </p:cNvPr>
          <p:cNvSpPr txBox="1"/>
          <p:nvPr/>
        </p:nvSpPr>
        <p:spPr>
          <a:xfrm>
            <a:off x="4214267" y="1593219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Emails Prior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05409-758E-F154-E4A5-26B89CF63E3D}"/>
              </a:ext>
            </a:extLst>
          </p:cNvPr>
          <p:cNvSpPr txBox="1"/>
          <p:nvPr/>
        </p:nvSpPr>
        <p:spPr>
          <a:xfrm>
            <a:off x="4214267" y="2223313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Clicks Prior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C45A5-150E-1AE6-7A2E-DE4BB7A39935}"/>
              </a:ext>
            </a:extLst>
          </p:cNvPr>
          <p:cNvSpPr txBox="1"/>
          <p:nvPr/>
        </p:nvSpPr>
        <p:spPr>
          <a:xfrm>
            <a:off x="4214267" y="2853407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Hotel Stays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BCF5C8-0B4C-F1B5-AD84-CC1D5CA6C368}"/>
              </a:ext>
            </a:extLst>
          </p:cNvPr>
          <p:cNvSpPr txBox="1"/>
          <p:nvPr/>
        </p:nvSpPr>
        <p:spPr>
          <a:xfrm>
            <a:off x="4214267" y="3483501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Regions Visited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A56DBF-F5ED-09EB-E174-70787BC44292}"/>
              </a:ext>
            </a:extLst>
          </p:cNvPr>
          <p:cNvSpPr txBox="1"/>
          <p:nvPr/>
        </p:nvSpPr>
        <p:spPr>
          <a:xfrm>
            <a:off x="4214267" y="4743687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Campaign Click-through Rate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B503D-3835-20ED-0136-2AEC7CB3483C}"/>
              </a:ext>
            </a:extLst>
          </p:cNvPr>
          <p:cNvSpPr txBox="1"/>
          <p:nvPr/>
        </p:nvSpPr>
        <p:spPr>
          <a:xfrm>
            <a:off x="4214267" y="4113595"/>
            <a:ext cx="3394937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Unique Hotels Booked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A6EFF9-3157-9BD9-B303-A3BC6048ED89}"/>
              </a:ext>
            </a:extLst>
          </p:cNvPr>
          <p:cNvGrpSpPr/>
          <p:nvPr/>
        </p:nvGrpSpPr>
        <p:grpSpPr>
          <a:xfrm>
            <a:off x="7609204" y="2360416"/>
            <a:ext cx="4582796" cy="1489911"/>
            <a:chOff x="7609204" y="2341945"/>
            <a:chExt cx="4582796" cy="148991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1AE503-6903-15B6-A7BA-CE79D0AA81B8}"/>
                </a:ext>
              </a:extLst>
            </p:cNvPr>
            <p:cNvSpPr txBox="1"/>
            <p:nvPr/>
          </p:nvSpPr>
          <p:spPr>
            <a:xfrm>
              <a:off x="8129560" y="2341945"/>
              <a:ext cx="406244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Business/Leisure Indicator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Different Continent Indicator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Hotel Chain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Hotel Chain Category</a:t>
              </a:r>
            </a:p>
            <a:p>
              <a:pPr marL="285750" lvl="1" indent="-285750">
                <a:buFont typeface="Arial" panose="020B0604020202020204" pitchFamily="34" charset="0"/>
                <a:buChar char="•"/>
              </a:pPr>
              <a:r>
                <a:rPr lang="en-US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By Reward Night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62324058-4EDA-3634-B284-E485A2DE610F}"/>
                </a:ext>
              </a:extLst>
            </p:cNvPr>
            <p:cNvSpPr/>
            <p:nvPr/>
          </p:nvSpPr>
          <p:spPr>
            <a:xfrm>
              <a:off x="7609204" y="2354528"/>
              <a:ext cx="520356" cy="1477328"/>
            </a:xfrm>
            <a:prstGeom prst="leftBrace">
              <a:avLst>
                <a:gd name="adj1" fmla="val 24308"/>
                <a:gd name="adj2" fmla="val 5000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AC226-3EE2-B395-3EEB-545DD3C2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6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F39276-94E9-B95C-2D88-3C5298A6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91" y="233532"/>
            <a:ext cx="10218672" cy="747276"/>
          </a:xfrm>
        </p:spPr>
        <p:txBody>
          <a:bodyPr/>
          <a:lstStyle/>
          <a:p>
            <a:r>
              <a:rPr lang="en-US"/>
              <a:t>Feature Engineering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45D5FCB-1556-0DA7-85F4-17635A51CB27}"/>
              </a:ext>
            </a:extLst>
          </p:cNvPr>
          <p:cNvSpPr/>
          <p:nvPr/>
        </p:nvSpPr>
        <p:spPr>
          <a:xfrm>
            <a:off x="379571" y="2973243"/>
            <a:ext cx="3001275" cy="91151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Monetary Value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9DBB9C-1F7A-FD06-AA27-AF332D9DF5D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380843" y="1739443"/>
            <a:ext cx="807271" cy="11038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6498C7-25AA-9773-1A3C-BD4291D23D8A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3380843" y="3742461"/>
            <a:ext cx="807272" cy="174420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84F443-D188-ED35-3A56-863FDEF80403}"/>
              </a:ext>
            </a:extLst>
          </p:cNvPr>
          <p:cNvGrpSpPr/>
          <p:nvPr/>
        </p:nvGrpSpPr>
        <p:grpSpPr>
          <a:xfrm>
            <a:off x="4188114" y="1479767"/>
            <a:ext cx="4718141" cy="4266575"/>
            <a:chOff x="4188117" y="2010250"/>
            <a:chExt cx="3608610" cy="353086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E77995-0D8C-38E6-B9D1-8E31EEEDA679}"/>
                </a:ext>
              </a:extLst>
            </p:cNvPr>
            <p:cNvSpPr txBox="1"/>
            <p:nvPr/>
          </p:nvSpPr>
          <p:spPr>
            <a:xfrm>
              <a:off x="4188117" y="2010250"/>
              <a:ext cx="3608609" cy="42979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anchor="ctr">
              <a:spAutoFit/>
            </a:bodyPr>
            <a:lstStyle/>
            <a:p>
              <a:r>
                <a:rPr lang="en-US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Average Hotel Stay Revenue</a:t>
              </a:r>
              <a:endPara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E9CB71-5DCC-414D-EA3D-1B91016B2A8A}"/>
                </a:ext>
              </a:extLst>
            </p:cNvPr>
            <p:cNvSpPr txBox="1"/>
            <p:nvPr/>
          </p:nvSpPr>
          <p:spPr>
            <a:xfrm>
              <a:off x="4188118" y="2522359"/>
              <a:ext cx="3608609" cy="42979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anchor="ctr">
              <a:spAutoFit/>
            </a:bodyPr>
            <a:lstStyle/>
            <a:p>
              <a:r>
                <a:rPr lang="en-US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Average Hotel Stay Revenue per Room</a:t>
              </a:r>
              <a:endPara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8ED8EE-0F0C-0ED2-83D4-C2AF5ABE0A23}"/>
                </a:ext>
              </a:extLst>
            </p:cNvPr>
            <p:cNvSpPr txBox="1"/>
            <p:nvPr/>
          </p:nvSpPr>
          <p:spPr>
            <a:xfrm>
              <a:off x="4188118" y="3035923"/>
              <a:ext cx="3608609" cy="42979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anchor="ctr">
              <a:spAutoFit/>
            </a:bodyPr>
            <a:lstStyle/>
            <a:p>
              <a:r>
                <a:rPr lang="en-US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Total Hotel Stay Revenue</a:t>
              </a:r>
              <a:endPara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42EB8A-11B6-E75F-ACC1-A16B93D71711}"/>
                </a:ext>
              </a:extLst>
            </p:cNvPr>
            <p:cNvSpPr txBox="1"/>
            <p:nvPr/>
          </p:nvSpPr>
          <p:spPr>
            <a:xfrm>
              <a:off x="4188117" y="4068405"/>
              <a:ext cx="3608609" cy="431333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anchor="ctr">
              <a:spAutoFit/>
            </a:bodyPr>
            <a:lstStyle/>
            <a:p>
              <a:r>
                <a:rPr lang="en-US" sz="1800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Proportion on Stays Paid by Points/Rewards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A966C3-B2AB-2433-2CF2-D381A8852BBB}"/>
                </a:ext>
              </a:extLst>
            </p:cNvPr>
            <p:cNvSpPr txBox="1"/>
            <p:nvPr/>
          </p:nvSpPr>
          <p:spPr>
            <a:xfrm>
              <a:off x="4188117" y="3545233"/>
              <a:ext cx="3608609" cy="42979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anchor="ctr">
              <a:spAutoFit/>
            </a:bodyPr>
            <a:lstStyle/>
            <a:p>
              <a:r>
                <a:rPr lang="en-US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Average Booking to Check-In Interval</a:t>
              </a:r>
              <a:endPara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D39B44-D4D6-0DE8-A03C-E2899C44750B}"/>
                </a:ext>
              </a:extLst>
            </p:cNvPr>
            <p:cNvSpPr txBox="1"/>
            <p:nvPr/>
          </p:nvSpPr>
          <p:spPr>
            <a:xfrm>
              <a:off x="4188118" y="5111315"/>
              <a:ext cx="3608609" cy="429796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anchor="ctr">
              <a:spAutoFit/>
            </a:bodyPr>
            <a:lstStyle/>
            <a:p>
              <a:r>
                <a:rPr lang="en-US" b="1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Average Booking Duration</a:t>
              </a:r>
              <a:endParaRPr lang="en-US" sz="3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440F57A-CEB2-78A3-3283-AB0A1C1E04C4}"/>
              </a:ext>
            </a:extLst>
          </p:cNvPr>
          <p:cNvSpPr txBox="1"/>
          <p:nvPr/>
        </p:nvSpPr>
        <p:spPr>
          <a:xfrm>
            <a:off x="4188114" y="4613776"/>
            <a:ext cx="4718304" cy="519351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r>
              <a:rPr lang="en-US" sz="1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Proportion of Stays by Business/Leisure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882110-AC2F-B8E1-AF2A-1FD06ECB7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64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F39276-94E9-B95C-2D88-3C5298A6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91" y="233532"/>
            <a:ext cx="10218672" cy="747276"/>
          </a:xfrm>
        </p:spPr>
        <p:txBody>
          <a:bodyPr/>
          <a:lstStyle/>
          <a:p>
            <a:r>
              <a:rPr lang="en-US"/>
              <a:t>Feature Engineering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612A5D-C097-4F97-7852-5162C63CC703}"/>
              </a:ext>
            </a:extLst>
          </p:cNvPr>
          <p:cNvSpPr txBox="1"/>
          <p:nvPr/>
        </p:nvSpPr>
        <p:spPr>
          <a:xfrm>
            <a:off x="332067" y="1889292"/>
            <a:ext cx="2919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Enrollment in Reward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Enrollment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Rewards program tenure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tier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lifecycle</a:t>
            </a: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745D5FCB-1556-0DA7-85F4-17635A51CB27}"/>
              </a:ext>
            </a:extLst>
          </p:cNvPr>
          <p:cNvSpPr/>
          <p:nvPr/>
        </p:nvSpPr>
        <p:spPr>
          <a:xfrm>
            <a:off x="346687" y="1333846"/>
            <a:ext cx="3001275" cy="434103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Variables</a:t>
            </a: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BFE2D285-B5B8-EA1E-B9B8-D8D8157D7DBF}"/>
              </a:ext>
            </a:extLst>
          </p:cNvPr>
          <p:cNvSpPr/>
          <p:nvPr/>
        </p:nvSpPr>
        <p:spPr>
          <a:xfrm>
            <a:off x="3251963" y="1335316"/>
            <a:ext cx="4297680" cy="434103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 History Variables</a:t>
            </a: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5CE91C16-8FE2-9F8C-26A1-4688B5A46A0F}"/>
              </a:ext>
            </a:extLst>
          </p:cNvPr>
          <p:cNvSpPr/>
          <p:nvPr/>
        </p:nvSpPr>
        <p:spPr>
          <a:xfrm>
            <a:off x="7456193" y="1327939"/>
            <a:ext cx="4389120" cy="434103"/>
          </a:xfrm>
          <a:prstGeom prst="chevr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Stay History Variables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106EA0D-FA38-DAD0-E82D-9526E77FDEC0}"/>
              </a:ext>
            </a:extLst>
          </p:cNvPr>
          <p:cNvSpPr txBox="1"/>
          <p:nvPr/>
        </p:nvSpPr>
        <p:spPr>
          <a:xfrm>
            <a:off x="332067" y="3183710"/>
            <a:ext cx="29198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Demographics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Income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subregion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DDC77DD-36CF-3856-773E-F9E69E05B944}"/>
              </a:ext>
            </a:extLst>
          </p:cNvPr>
          <p:cNvSpPr txBox="1"/>
          <p:nvPr/>
        </p:nvSpPr>
        <p:spPr>
          <a:xfrm>
            <a:off x="3419239" y="3690002"/>
            <a:ext cx="40319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 Campaign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Campaign type of email 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Number of campaign types received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rate by campaign type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98E9F9-272A-2BE7-6368-D2DF7D7216D1}"/>
              </a:ext>
            </a:extLst>
          </p:cNvPr>
          <p:cNvSpPr txBox="1"/>
          <p:nvPr/>
        </p:nvSpPr>
        <p:spPr>
          <a:xfrm>
            <a:off x="3424258" y="1892482"/>
            <a:ext cx="4031935" cy="181588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>
                <a:latin typeface="Calibri"/>
                <a:ea typeface="Calibri" panose="020F0502020204030204" pitchFamily="34" charset="0"/>
                <a:cs typeface="Calibri"/>
              </a:rPr>
              <a:t>Member/Email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 panose="020F0502020204030204" pitchFamily="34" charset="0"/>
                <a:cs typeface="Calibri"/>
              </a:rPr>
              <a:t>Total emails 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 panose="020F0502020204030204" pitchFamily="34" charset="0"/>
                <a:cs typeface="Calibri"/>
              </a:rPr>
              <a:t>Days since last email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 panose="020F0502020204030204" pitchFamily="34" charset="0"/>
                <a:cs typeface="Calibri"/>
              </a:rPr>
              <a:t>Days since last click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 panose="020F0502020204030204" pitchFamily="34" charset="0"/>
                <a:cs typeface="Calibri"/>
              </a:rPr>
              <a:t>Total clicks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 panose="020F0502020204030204" pitchFamily="34" charset="0"/>
                <a:cs typeface="Calibri"/>
              </a:rPr>
              <a:t>Click rate</a:t>
            </a:r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ea typeface="Calibri" panose="020F0502020204030204" pitchFamily="34" charset="0"/>
                <a:cs typeface="Calibri"/>
              </a:rPr>
              <a:t>Unsubscribe indicator</a:t>
            </a:r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3CEBC8-87D6-4250-2A6B-7AAB54B39ACD}"/>
              </a:ext>
            </a:extLst>
          </p:cNvPr>
          <p:cNvSpPr txBox="1"/>
          <p:nvPr/>
        </p:nvSpPr>
        <p:spPr>
          <a:xfrm>
            <a:off x="3419237" y="4767220"/>
            <a:ext cx="40319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Seasonal Variables based on Send Date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holiday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until next holiday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Seasonal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 of the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 of the month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73642F7-8FA1-B144-C2DA-D93F606CDB0B}"/>
              </a:ext>
            </a:extLst>
          </p:cNvPr>
          <p:cNvSpPr txBox="1"/>
          <p:nvPr/>
        </p:nvSpPr>
        <p:spPr>
          <a:xfrm>
            <a:off x="7628487" y="1889292"/>
            <a:ext cx="421682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Stay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stays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rooms booked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nights stayed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stay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nights per stay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0057420-FA83-B06C-894F-29155A2B6849}"/>
              </a:ext>
            </a:extLst>
          </p:cNvPr>
          <p:cNvSpPr txBox="1"/>
          <p:nvPr/>
        </p:nvSpPr>
        <p:spPr>
          <a:xfrm>
            <a:off x="7623469" y="3444389"/>
            <a:ext cx="42218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Stay Tendencies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Proportion of stays by business/leisure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Proportion of stays by hotel chain category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guests per stay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Avg days between confirmation and check-in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5313E94-CF3F-1B42-B7BD-E3FCBDD174C7}"/>
              </a:ext>
            </a:extLst>
          </p:cNvPr>
          <p:cNvSpPr txBox="1"/>
          <p:nvPr/>
        </p:nvSpPr>
        <p:spPr>
          <a:xfrm>
            <a:off x="7623469" y="4753264"/>
            <a:ext cx="422184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Revenue and Rewards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revenue per stay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revenue</a:t>
            </a:r>
            <a:endParaRPr lang="en-US" sz="16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points/rewards stay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Proportion of stays paid by points/rewards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14F40E-909B-CEE4-2C46-A09014CB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15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4D6FA6-87F8-5531-FE98-8098EBEA8C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1743287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F39276-94E9-B95C-2D88-3C5298A6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91" y="233532"/>
            <a:ext cx="10218672" cy="747276"/>
          </a:xfrm>
        </p:spPr>
        <p:txBody>
          <a:bodyPr/>
          <a:lstStyle/>
          <a:p>
            <a:r>
              <a:rPr lang="en-US"/>
              <a:t>Feature Selection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FA6DDBD-3B2C-061B-4C5A-8A2CE86D9E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0207760"/>
              </p:ext>
            </p:extLst>
          </p:nvPr>
        </p:nvGraphicFramePr>
        <p:xfrm>
          <a:off x="5068887" y="1676400"/>
          <a:ext cx="7000875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9D4C5B2-33AA-BFD9-EC69-A2AE25D70480}"/>
              </a:ext>
            </a:extLst>
          </p:cNvPr>
          <p:cNvSpPr txBox="1"/>
          <p:nvPr/>
        </p:nvSpPr>
        <p:spPr>
          <a:xfrm>
            <a:off x="262436" y="1022494"/>
            <a:ext cx="4487364" cy="529375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Chi-Square test compares the </a:t>
            </a:r>
            <a:r>
              <a:rPr lang="en-US" sz="2400" i="1">
                <a:latin typeface="Calibri"/>
                <a:ea typeface="Calibri" panose="020F0502020204030204" pitchFamily="34" charset="0"/>
                <a:cs typeface="Calibri"/>
              </a:rPr>
              <a:t>observed</a:t>
            </a: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 and </a:t>
            </a:r>
            <a:r>
              <a:rPr lang="en-US" sz="2400" i="1">
                <a:latin typeface="Calibri"/>
                <a:ea typeface="Calibri" panose="020F0502020204030204" pitchFamily="34" charset="0"/>
                <a:cs typeface="Calibri"/>
              </a:rPr>
              <a:t>expected</a:t>
            </a: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 frequency of click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i="1">
                <a:latin typeface="Calibri"/>
                <a:ea typeface="Calibri" panose="020F0502020204030204" pitchFamily="34" charset="0"/>
                <a:cs typeface="Calibri"/>
              </a:rPr>
              <a:t>Identifies</a:t>
            </a: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 attributes that are highly associated with click</a:t>
            </a:r>
            <a:endParaRPr lang="en-US" sz="2400"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Top three attributes</a:t>
            </a:r>
            <a:endParaRPr lang="en-US" sz="2400"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143000" lvl="1" indent="-346075">
              <a:spcBef>
                <a:spcPts val="1200"/>
              </a:spcBef>
              <a:buAutoNum type="arabicPeriod"/>
            </a:pP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Clicked in the last 60 days</a:t>
            </a:r>
          </a:p>
          <a:p>
            <a:pPr marL="1143000" lvl="1" indent="-346075">
              <a:spcBef>
                <a:spcPts val="1200"/>
              </a:spcBef>
              <a:buAutoNum type="arabicPeriod"/>
            </a:pP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Member Click Rate</a:t>
            </a:r>
          </a:p>
          <a:p>
            <a:pPr marL="1143000" lvl="1" indent="-346075">
              <a:spcBef>
                <a:spcPts val="1200"/>
              </a:spcBef>
              <a:buAutoNum type="arabicPeriod"/>
            </a:pPr>
            <a:r>
              <a:rPr lang="en-US" sz="2400">
                <a:latin typeface="Calibri"/>
                <a:ea typeface="Calibri" panose="020F0502020204030204" pitchFamily="34" charset="0"/>
                <a:cs typeface="Calibri"/>
              </a:rPr>
              <a:t>Days Since Last Click</a:t>
            </a:r>
            <a:endParaRPr lang="en-US" sz="2400"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3A2EBC-455E-B13C-390A-1620486054A1}"/>
              </a:ext>
            </a:extLst>
          </p:cNvPr>
          <p:cNvSpPr txBox="1"/>
          <p:nvPr/>
        </p:nvSpPr>
        <p:spPr>
          <a:xfrm>
            <a:off x="5461527" y="1097771"/>
            <a:ext cx="6450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00" b="1" i="0" u="none" strike="noStrike" kern="1200" spc="0" baseline="0">
                <a:solidFill>
                  <a:srgbClr val="414042">
                    <a:lumMod val="65000"/>
                    <a:lumOff val="35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r>
              <a:rPr lang="en-US" sz="2400" b="1">
                <a:solidFill>
                  <a:schemeClr val="tx1"/>
                </a:solidFill>
              </a:rPr>
              <a:t>Chi-Square Test Statistics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4A33C5-D085-8EAA-485D-C6B108785047}"/>
              </a:ext>
            </a:extLst>
          </p:cNvPr>
          <p:cNvSpPr txBox="1"/>
          <p:nvPr/>
        </p:nvSpPr>
        <p:spPr>
          <a:xfrm>
            <a:off x="5461528" y="1398382"/>
            <a:ext cx="6450310" cy="34073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lnSpc>
                <a:spcPct val="150000"/>
              </a:lnSpc>
              <a:spcBef>
                <a:spcPts val="1200"/>
              </a:spcBef>
            </a:pPr>
            <a:r>
              <a:rPr lang="en-US" sz="1200" i="1">
                <a:latin typeface="Calibri" panose="020F0502020204030204" pitchFamily="34" charset="0"/>
                <a:cs typeface="Calibri" panose="020F0502020204030204" pitchFamily="34" charset="0"/>
              </a:rPr>
              <a:t> * Top 15 Variables</a:t>
            </a:r>
            <a:endParaRPr lang="en-US" sz="12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6E35C-579E-B82D-8C7C-FD8922CD9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2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7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F39276-94E9-B95C-2D88-3C5298A62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91" y="233532"/>
            <a:ext cx="10218672" cy="747276"/>
          </a:xfrm>
        </p:spPr>
        <p:txBody>
          <a:bodyPr/>
          <a:lstStyle/>
          <a:p>
            <a:r>
              <a:rPr lang="en-US"/>
              <a:t>Feature Selection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6F2144-C40C-3442-F7FA-6FE952E9C0CB}"/>
              </a:ext>
            </a:extLst>
          </p:cNvPr>
          <p:cNvSpPr txBox="1"/>
          <p:nvPr/>
        </p:nvSpPr>
        <p:spPr>
          <a:xfrm>
            <a:off x="304000" y="1460888"/>
            <a:ext cx="116200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Variance Inflation Factors (VIF) indicates multicollinearity is </a:t>
            </a:r>
            <a:r>
              <a:rPr lang="en-US" sz="24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 issue.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550A2D-287E-468A-C3E1-6E3DBD2BA92C}"/>
              </a:ext>
            </a:extLst>
          </p:cNvPr>
          <p:cNvSpPr txBox="1"/>
          <p:nvPr/>
        </p:nvSpPr>
        <p:spPr>
          <a:xfrm>
            <a:off x="304000" y="2445771"/>
            <a:ext cx="5550786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</a:t>
            </a:r>
            <a:r>
              <a:rPr lang="en-US" sz="24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 set of input variables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includes </a:t>
            </a:r>
            <a:r>
              <a:rPr lang="en-US" sz="24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57 variables in total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Click Rate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Click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Clicked in Last 60 Days</a:t>
            </a:r>
          </a:p>
          <a:p>
            <a:pPr marL="914400" lvl="1" indent="-457200">
              <a:spcBef>
                <a:spcPts val="1200"/>
              </a:spcBef>
              <a:buFont typeface="Calibri" panose="020F0502020204030204" pitchFamily="34" charset="0"/>
              <a:buChar char="+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Demographic Variables</a:t>
            </a:r>
          </a:p>
          <a:p>
            <a:pPr marL="914400" lvl="1" indent="-457200">
              <a:spcBef>
                <a:spcPts val="1200"/>
              </a:spcBef>
              <a:buFont typeface="Calibri" panose="020F0502020204030204" pitchFamily="34" charset="0"/>
              <a:buChar char="+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 Demographic Variables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FF7BD33-FC8E-9599-B7E5-BCCD9ADB3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732800"/>
              </p:ext>
            </p:extLst>
          </p:nvPr>
        </p:nvGraphicFramePr>
        <p:xfrm>
          <a:off x="6267453" y="2474040"/>
          <a:ext cx="4940300" cy="19099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43178">
                  <a:extLst>
                    <a:ext uri="{9D8B030D-6E8A-4147-A177-3AD203B41FA5}">
                      <a16:colId xmlns:a16="http://schemas.microsoft.com/office/drawing/2014/main" val="1357067435"/>
                    </a:ext>
                  </a:extLst>
                </a:gridCol>
                <a:gridCol w="1997122">
                  <a:extLst>
                    <a:ext uri="{9D8B030D-6E8A-4147-A177-3AD203B41FA5}">
                      <a16:colId xmlns:a16="http://schemas.microsoft.com/office/drawing/2014/main" val="91645379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Variance Inflation Factors (VIF)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464964"/>
                  </a:ext>
                </a:extLst>
              </a:tr>
              <a:tr h="484240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Member Click Rate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1.27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054767"/>
                  </a:ext>
                </a:extLst>
              </a:tr>
              <a:tr h="484240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Days Since Last Click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1.35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7536506"/>
                  </a:ext>
                </a:extLst>
              </a:tr>
              <a:tr h="484240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Clicked Within 60 Days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1.48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99266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09D2C0-62DB-856F-D5DF-6BC1AC470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4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FDB5405-7C24-CCAB-9672-4E1FE1506201}"/>
              </a:ext>
            </a:extLst>
          </p:cNvPr>
          <p:cNvGrpSpPr/>
          <p:nvPr/>
        </p:nvGrpSpPr>
        <p:grpSpPr>
          <a:xfrm>
            <a:off x="9143631" y="1779879"/>
            <a:ext cx="2743201" cy="3981732"/>
            <a:chOff x="6146564" y="1825812"/>
            <a:chExt cx="2743201" cy="398173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D1CF59B-07D4-0561-A31B-64F3582F00A0}"/>
                </a:ext>
              </a:extLst>
            </p:cNvPr>
            <p:cNvGrpSpPr/>
            <p:nvPr/>
          </p:nvGrpSpPr>
          <p:grpSpPr>
            <a:xfrm>
              <a:off x="6146564" y="1825812"/>
              <a:ext cx="2743201" cy="3981732"/>
              <a:chOff x="3071198" y="1825812"/>
              <a:chExt cx="2743201" cy="398173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670B41D-75BD-F215-7D14-4C987A332B0B}"/>
                  </a:ext>
                </a:extLst>
              </p:cNvPr>
              <p:cNvGrpSpPr/>
              <p:nvPr/>
            </p:nvGrpSpPr>
            <p:grpSpPr>
              <a:xfrm>
                <a:off x="3084202" y="1825812"/>
                <a:ext cx="2717192" cy="3976780"/>
                <a:chOff x="3097206" y="2421921"/>
                <a:chExt cx="2717192" cy="3976780"/>
              </a:xfrm>
            </p:grpSpPr>
            <p:pic>
              <p:nvPicPr>
                <p:cNvPr id="1026" name="Picture 2" descr="Maria Casas">
                  <a:extLst>
                    <a:ext uri="{FF2B5EF4-FFF2-40B4-BE49-F238E27FC236}">
                      <a16:creationId xmlns:a16="http://schemas.microsoft.com/office/drawing/2014/main" id="{B583F681-511B-002C-9921-C4513C11985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156"/>
                <a:stretch/>
              </p:blipFill>
              <p:spPr bwMode="auto">
                <a:xfrm>
                  <a:off x="3882185" y="2421921"/>
                  <a:ext cx="1147234" cy="12769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6CF6DF78-829F-7E7A-9110-EA39CB642DA9}"/>
                    </a:ext>
                  </a:extLst>
                </p:cNvPr>
                <p:cNvSpPr txBox="1"/>
                <p:nvPr/>
              </p:nvSpPr>
              <p:spPr>
                <a:xfrm>
                  <a:off x="3097206" y="3813378"/>
                  <a:ext cx="2717192" cy="2585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Maria Casas</a:t>
                  </a:r>
                </a:p>
                <a:p>
                  <a:pPr algn="ctr"/>
                  <a:endParaRPr lang="en-US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MS in Applied Statistics    and Analytics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Graduating May ‘23</a:t>
                  </a:r>
                </a:p>
                <a:p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Cooking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Painting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Home Improvement</a:t>
                  </a:r>
                </a:p>
              </p:txBody>
            </p:sp>
          </p:grp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C68EDB4-C071-FF9D-A029-B0CDC54BB1C0}"/>
                  </a:ext>
                </a:extLst>
              </p:cNvPr>
              <p:cNvSpPr/>
              <p:nvPr/>
            </p:nvSpPr>
            <p:spPr>
              <a:xfrm>
                <a:off x="3071198" y="3205237"/>
                <a:ext cx="2743201" cy="2602307"/>
              </a:xfrm>
              <a:prstGeom prst="roundRect">
                <a:avLst>
                  <a:gd name="adj" fmla="val 11129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8346B5E-F697-41DA-7FE0-95D79484CDD1}"/>
                </a:ext>
              </a:extLst>
            </p:cNvPr>
            <p:cNvCxnSpPr/>
            <p:nvPr/>
          </p:nvCxnSpPr>
          <p:spPr>
            <a:xfrm>
              <a:off x="6369149" y="3673642"/>
              <a:ext cx="2298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9BE72BB-164C-9A05-2A72-754A6182EB98}"/>
                </a:ext>
              </a:extLst>
            </p:cNvPr>
            <p:cNvCxnSpPr/>
            <p:nvPr/>
          </p:nvCxnSpPr>
          <p:spPr>
            <a:xfrm>
              <a:off x="6369149" y="4788568"/>
              <a:ext cx="2298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7999" y="204513"/>
            <a:ext cx="10353855" cy="7472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ea typeface="Geneva" pitchFamily="11" charset="0"/>
                <a:cs typeface="Geneva" pitchFamily="11" charset="0"/>
              </a:rPr>
              <a:t>Team Introduction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A1762E-86F3-6E7C-A395-D9BD43558551}"/>
              </a:ext>
            </a:extLst>
          </p:cNvPr>
          <p:cNvGrpSpPr/>
          <p:nvPr/>
        </p:nvGrpSpPr>
        <p:grpSpPr>
          <a:xfrm>
            <a:off x="296529" y="1773863"/>
            <a:ext cx="2743201" cy="3993764"/>
            <a:chOff x="227394" y="1825812"/>
            <a:chExt cx="2743201" cy="399376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448EF0-CD3D-08C6-8BEE-1FB0C6015462}"/>
                </a:ext>
              </a:extLst>
            </p:cNvPr>
            <p:cNvGrpSpPr/>
            <p:nvPr/>
          </p:nvGrpSpPr>
          <p:grpSpPr>
            <a:xfrm>
              <a:off x="227394" y="1825812"/>
              <a:ext cx="2743201" cy="3993764"/>
              <a:chOff x="9064065" y="1825812"/>
              <a:chExt cx="2743201" cy="399376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A310E4B-D158-330D-A22E-7FA28A7779B1}"/>
                  </a:ext>
                </a:extLst>
              </p:cNvPr>
              <p:cNvGrpSpPr/>
              <p:nvPr/>
            </p:nvGrpSpPr>
            <p:grpSpPr>
              <a:xfrm>
                <a:off x="9064065" y="1825812"/>
                <a:ext cx="2743200" cy="3960230"/>
                <a:chOff x="9064065" y="2498631"/>
                <a:chExt cx="2743200" cy="3960230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E0F9A655-9DC2-5F56-4FF4-5FAEB015BC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8961" t="1" r="2" b="14128"/>
                <a:stretch/>
              </p:blipFill>
              <p:spPr>
                <a:xfrm rot="5400000" flipV="1">
                  <a:off x="9873912" y="2512134"/>
                  <a:ext cx="1123507" cy="1096501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239D0AE-E48E-8411-EA84-A2DA743CC754}"/>
                    </a:ext>
                  </a:extLst>
                </p:cNvPr>
                <p:cNvSpPr txBox="1"/>
                <p:nvPr/>
              </p:nvSpPr>
              <p:spPr>
                <a:xfrm>
                  <a:off x="9064065" y="3873538"/>
                  <a:ext cx="2743200" cy="2585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McKaleb</a:t>
                  </a:r>
                  <a:r>
                    <a:rPr lang="en-US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US" b="1" err="1">
                      <a:latin typeface="Calibri" panose="020F0502020204030204" pitchFamily="34" charset="0"/>
                      <a:cs typeface="Calibri" panose="020F0502020204030204" pitchFamily="34" charset="0"/>
                    </a:rPr>
                    <a:t>Harlemon</a:t>
                  </a:r>
                  <a:endParaRPr lang="en-US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endParaRPr lang="en-US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MS in Applied Statistics and Analytics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Graduating May ‘24</a:t>
                  </a:r>
                </a:p>
                <a:p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Sports Psychology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Baseball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Church Activities</a:t>
                  </a:r>
                </a:p>
              </p:txBody>
            </p:sp>
          </p:grp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7789418E-AD3F-0545-9579-719F8D46590E}"/>
                  </a:ext>
                </a:extLst>
              </p:cNvPr>
              <p:cNvSpPr/>
              <p:nvPr/>
            </p:nvSpPr>
            <p:spPr>
              <a:xfrm>
                <a:off x="9064065" y="3217269"/>
                <a:ext cx="2743201" cy="2602307"/>
              </a:xfrm>
              <a:prstGeom prst="roundRect">
                <a:avLst>
                  <a:gd name="adj" fmla="val 11129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F16C2EA-7894-D5F8-F280-819E4944D0DF}"/>
                </a:ext>
              </a:extLst>
            </p:cNvPr>
            <p:cNvCxnSpPr>
              <a:cxnSpLocks/>
            </p:cNvCxnSpPr>
            <p:nvPr/>
          </p:nvCxnSpPr>
          <p:spPr>
            <a:xfrm>
              <a:off x="449979" y="3657600"/>
              <a:ext cx="2298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FFFE4-9BC0-1E0E-CE55-AE685822AB1B}"/>
                </a:ext>
              </a:extLst>
            </p:cNvPr>
            <p:cNvCxnSpPr/>
            <p:nvPr/>
          </p:nvCxnSpPr>
          <p:spPr>
            <a:xfrm>
              <a:off x="433137" y="4772526"/>
              <a:ext cx="2298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1F894A6-C8AA-E008-5801-28F0A5FD45FC}"/>
              </a:ext>
            </a:extLst>
          </p:cNvPr>
          <p:cNvGrpSpPr/>
          <p:nvPr/>
        </p:nvGrpSpPr>
        <p:grpSpPr>
          <a:xfrm>
            <a:off x="3245563" y="1776122"/>
            <a:ext cx="2743201" cy="3989246"/>
            <a:chOff x="3166413" y="1825218"/>
            <a:chExt cx="2743201" cy="398924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C131384-3F37-800F-57AD-83F8BE6C6EA0}"/>
                </a:ext>
              </a:extLst>
            </p:cNvPr>
            <p:cNvGrpSpPr/>
            <p:nvPr/>
          </p:nvGrpSpPr>
          <p:grpSpPr>
            <a:xfrm>
              <a:off x="3166413" y="1825218"/>
              <a:ext cx="2743201" cy="3989246"/>
              <a:chOff x="254350" y="1825812"/>
              <a:chExt cx="2743201" cy="3989246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2CE45692-D589-214A-1DA4-B9C137F93B37}"/>
                  </a:ext>
                </a:extLst>
              </p:cNvPr>
              <p:cNvGrpSpPr/>
              <p:nvPr/>
            </p:nvGrpSpPr>
            <p:grpSpPr>
              <a:xfrm>
                <a:off x="254350" y="1825812"/>
                <a:ext cx="2743200" cy="3969516"/>
                <a:chOff x="254350" y="2417153"/>
                <a:chExt cx="2743200" cy="3969516"/>
              </a:xfrm>
            </p:grpSpPr>
            <p:pic>
              <p:nvPicPr>
                <p:cNvPr id="1047693" name="Picture 1047693">
                  <a:extLst>
                    <a:ext uri="{FF2B5EF4-FFF2-40B4-BE49-F238E27FC236}">
                      <a16:creationId xmlns:a16="http://schemas.microsoft.com/office/drawing/2014/main" id="{48B79BC7-D038-6DCE-5A20-00DA50D66F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5831" r="8029"/>
                <a:stretch/>
              </p:blipFill>
              <p:spPr>
                <a:xfrm>
                  <a:off x="1077699" y="2417153"/>
                  <a:ext cx="1096503" cy="1286463"/>
                </a:xfrm>
                <a:prstGeom prst="rect">
                  <a:avLst/>
                </a:prstGeom>
              </p:spPr>
            </p:pic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2FF721E-D1B8-A974-E277-9C4436A1C6B7}"/>
                    </a:ext>
                  </a:extLst>
                </p:cNvPr>
                <p:cNvSpPr txBox="1"/>
                <p:nvPr/>
              </p:nvSpPr>
              <p:spPr>
                <a:xfrm>
                  <a:off x="254350" y="3801346"/>
                  <a:ext cx="2743200" cy="2585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David Askew</a:t>
                  </a:r>
                </a:p>
                <a:p>
                  <a:pPr algn="ctr"/>
                  <a:endParaRPr lang="en-US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MS in Information Systems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Graduating June ‘23</a:t>
                  </a:r>
                </a:p>
                <a:p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Hiking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Boating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Traveling</a:t>
                  </a:r>
                </a:p>
              </p:txBody>
            </p:sp>
          </p:grp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67C8B598-36C4-D039-9244-3AEB4B7810BF}"/>
                  </a:ext>
                </a:extLst>
              </p:cNvPr>
              <p:cNvSpPr/>
              <p:nvPr/>
            </p:nvSpPr>
            <p:spPr>
              <a:xfrm>
                <a:off x="254350" y="3212751"/>
                <a:ext cx="2743201" cy="2602307"/>
              </a:xfrm>
              <a:prstGeom prst="roundRect">
                <a:avLst>
                  <a:gd name="adj" fmla="val 11129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DE0EB9-E6DC-83C2-7E07-28A3A02026CB}"/>
                </a:ext>
              </a:extLst>
            </p:cNvPr>
            <p:cNvCxnSpPr>
              <a:cxnSpLocks/>
            </p:cNvCxnSpPr>
            <p:nvPr/>
          </p:nvCxnSpPr>
          <p:spPr>
            <a:xfrm>
              <a:off x="3388998" y="3657600"/>
              <a:ext cx="2298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747F23-8F6C-8BC3-8447-CCB72F88EC6B}"/>
                </a:ext>
              </a:extLst>
            </p:cNvPr>
            <p:cNvCxnSpPr>
              <a:cxnSpLocks/>
            </p:cNvCxnSpPr>
            <p:nvPr/>
          </p:nvCxnSpPr>
          <p:spPr>
            <a:xfrm>
              <a:off x="3388998" y="4772526"/>
              <a:ext cx="2298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782F5B-8121-11B0-ADB0-5A41F81D7243}"/>
              </a:ext>
            </a:extLst>
          </p:cNvPr>
          <p:cNvGrpSpPr/>
          <p:nvPr/>
        </p:nvGrpSpPr>
        <p:grpSpPr>
          <a:xfrm>
            <a:off x="6194597" y="1777495"/>
            <a:ext cx="2743201" cy="3986500"/>
            <a:chOff x="9083136" y="1825812"/>
            <a:chExt cx="2743201" cy="39865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B7B5BE6-90F7-D4EC-4817-1195BB7CFBE0}"/>
                </a:ext>
              </a:extLst>
            </p:cNvPr>
            <p:cNvGrpSpPr/>
            <p:nvPr/>
          </p:nvGrpSpPr>
          <p:grpSpPr>
            <a:xfrm>
              <a:off x="9083136" y="1825812"/>
              <a:ext cx="2743201" cy="3986500"/>
              <a:chOff x="6260694" y="1825812"/>
              <a:chExt cx="2743201" cy="398650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922C504-6D10-A6E1-D76E-DA8E8D0A1638}"/>
                  </a:ext>
                </a:extLst>
              </p:cNvPr>
              <p:cNvGrpSpPr/>
              <p:nvPr/>
            </p:nvGrpSpPr>
            <p:grpSpPr>
              <a:xfrm>
                <a:off x="6260694" y="1825812"/>
                <a:ext cx="2743200" cy="3978008"/>
                <a:chOff x="6070059" y="2421487"/>
                <a:chExt cx="2743200" cy="3978008"/>
              </a:xfrm>
            </p:grpSpPr>
            <p:pic>
              <p:nvPicPr>
                <p:cNvPr id="1047684" name="Picture 1047684">
                  <a:extLst>
                    <a:ext uri="{FF2B5EF4-FFF2-40B4-BE49-F238E27FC236}">
                      <a16:creationId xmlns:a16="http://schemas.microsoft.com/office/drawing/2014/main" id="{E345BE11-8D52-683B-5C77-1792DF400D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3465" t="5882" r="18859" b="38103"/>
                <a:stretch/>
              </p:blipFill>
              <p:spPr>
                <a:xfrm>
                  <a:off x="6868042" y="2421487"/>
                  <a:ext cx="1147234" cy="1277795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771A39A-3A66-2623-F552-21378737B583}"/>
                    </a:ext>
                  </a:extLst>
                </p:cNvPr>
                <p:cNvSpPr txBox="1"/>
                <p:nvPr/>
              </p:nvSpPr>
              <p:spPr>
                <a:xfrm>
                  <a:off x="6070059" y="3814172"/>
                  <a:ext cx="2743200" cy="25853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>
                      <a:latin typeface="Calibri" panose="020F0502020204030204" pitchFamily="34" charset="0"/>
                      <a:cs typeface="Calibri" panose="020F0502020204030204" pitchFamily="34" charset="0"/>
                    </a:rPr>
                    <a:t>Nathaniel Jones</a:t>
                  </a:r>
                </a:p>
                <a:p>
                  <a:pPr algn="ctr"/>
                  <a:endParaRPr lang="en-US" b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MS in Applied Statistics and Analytics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Graduating Dec ‘23</a:t>
                  </a:r>
                </a:p>
                <a:p>
                  <a:endParaRPr lang="en-US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Movies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Mathematics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>
                      <a:latin typeface="Calibri" panose="020F0502020204030204" pitchFamily="34" charset="0"/>
                      <a:cs typeface="Calibri" panose="020F0502020204030204" pitchFamily="34" charset="0"/>
                    </a:rPr>
                    <a:t>Digital Media Data</a:t>
                  </a:r>
                </a:p>
              </p:txBody>
            </p:sp>
          </p:grp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84DA022-D03B-CF3A-5476-099AE29B1B91}"/>
                  </a:ext>
                </a:extLst>
              </p:cNvPr>
              <p:cNvSpPr/>
              <p:nvPr/>
            </p:nvSpPr>
            <p:spPr>
              <a:xfrm>
                <a:off x="6260694" y="3210005"/>
                <a:ext cx="2743201" cy="2602307"/>
              </a:xfrm>
              <a:prstGeom prst="roundRect">
                <a:avLst>
                  <a:gd name="adj" fmla="val 11129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E718081-5F62-A62C-3983-B0579CE80ACA}"/>
                </a:ext>
              </a:extLst>
            </p:cNvPr>
            <p:cNvCxnSpPr>
              <a:cxnSpLocks/>
            </p:cNvCxnSpPr>
            <p:nvPr/>
          </p:nvCxnSpPr>
          <p:spPr>
            <a:xfrm>
              <a:off x="9305721" y="3653589"/>
              <a:ext cx="2298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72A0210-1743-2661-94F5-28A7CBEDEEB7}"/>
                </a:ext>
              </a:extLst>
            </p:cNvPr>
            <p:cNvCxnSpPr>
              <a:cxnSpLocks/>
            </p:cNvCxnSpPr>
            <p:nvPr/>
          </p:nvCxnSpPr>
          <p:spPr>
            <a:xfrm>
              <a:off x="9305721" y="4768515"/>
              <a:ext cx="2298031" cy="0"/>
            </a:xfrm>
            <a:prstGeom prst="line">
              <a:avLst/>
            </a:prstGeom>
            <a:ln w="6350">
              <a:solidFill>
                <a:schemeClr val="tx1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A1DF7E4-06B2-AC4E-54E3-BDEC5576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76594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4D6FA6-87F8-5531-FE98-8098EBEA8C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024996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005C353D-8539-3FDF-9008-CDA1C273C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030105"/>
              </p:ext>
            </p:extLst>
          </p:nvPr>
        </p:nvGraphicFramePr>
        <p:xfrm>
          <a:off x="358314" y="1439079"/>
          <a:ext cx="11565696" cy="4853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3586">
                  <a:extLst>
                    <a:ext uri="{9D8B030D-6E8A-4147-A177-3AD203B41FA5}">
                      <a16:colId xmlns:a16="http://schemas.microsoft.com/office/drawing/2014/main" val="2852773048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3355625525"/>
                    </a:ext>
                  </a:extLst>
                </a:gridCol>
                <a:gridCol w="2908300">
                  <a:extLst>
                    <a:ext uri="{9D8B030D-6E8A-4147-A177-3AD203B41FA5}">
                      <a16:colId xmlns:a16="http://schemas.microsoft.com/office/drawing/2014/main" val="3175940921"/>
                    </a:ext>
                  </a:extLst>
                </a:gridCol>
                <a:gridCol w="3110210">
                  <a:extLst>
                    <a:ext uri="{9D8B030D-6E8A-4147-A177-3AD203B41FA5}">
                      <a16:colId xmlns:a16="http://schemas.microsoft.com/office/drawing/2014/main" val="2408001396"/>
                    </a:ext>
                  </a:extLst>
                </a:gridCol>
              </a:tblGrid>
              <a:tr h="1683656"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188567"/>
                  </a:ext>
                </a:extLst>
              </a:tr>
              <a:tr h="595086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Decision Tree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Naïve Bayes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Logistic </a:t>
                      </a:r>
                    </a:p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Regression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Gradient-Boosted</a:t>
                      </a:r>
                    </a:p>
                    <a:p>
                      <a:pPr algn="ctr"/>
                      <a:r>
                        <a:rPr lang="en-US" sz="2000" b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Trees (XGBoost)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308436"/>
                  </a:ext>
                </a:extLst>
              </a:tr>
              <a:tr h="2468880"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</a:rPr>
                        <a:t>Simple </a:t>
                      </a: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</a:rPr>
                        <a:t>Interpretable</a:t>
                      </a:r>
                    </a:p>
                    <a:p>
                      <a:pPr marL="285750" indent="-285750" algn="l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</a:rPr>
                        <a:t>Adaptable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</a:rPr>
                        <a:t>Probability based</a:t>
                      </a:r>
                    </a:p>
                    <a:p>
                      <a:pPr marL="342900" indent="-34290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</a:rPr>
                        <a:t>Computationally efficient</a:t>
                      </a:r>
                    </a:p>
                    <a:p>
                      <a:pPr marL="342900" indent="-342900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</a:rPr>
                        <a:t>Robust</a:t>
                      </a:r>
                      <a:endParaRPr lang="en-US" sz="200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342874" rtl="0" eaLnBrk="1" latinLnBrk="0" hangingPunct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</a:rPr>
                        <a:t>Estimated probability</a:t>
                      </a:r>
                    </a:p>
                    <a:p>
                      <a:pPr marL="342900" marR="0" lvl="0" indent="-342900" algn="l" defTabSz="342874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</a:rPr>
                        <a:t>Reliable</a:t>
                      </a:r>
                    </a:p>
                    <a:p>
                      <a:pPr marL="342900" indent="-342900" algn="l" defTabSz="342874" rtl="0" eaLnBrk="1" latinLnBrk="0" hangingPunct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</a:rPr>
                        <a:t>Interpretable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defTabSz="342874" rtl="0" eaLnBrk="1" latinLnBrk="0" hangingPunct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</a:rPr>
                        <a:t>Multiple Decision Trees</a:t>
                      </a:r>
                    </a:p>
                    <a:p>
                      <a:pPr marL="342900" indent="-342900" algn="l" defTabSz="342874" rtl="0" eaLnBrk="1" latinLnBrk="0" hangingPunct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</a:rPr>
                        <a:t>Scalable</a:t>
                      </a:r>
                    </a:p>
                    <a:p>
                      <a:pPr marL="342900" indent="-342900" algn="l" defTabSz="342874" rtl="0" eaLnBrk="1" latinLnBrk="0" hangingPunct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</a:rPr>
                        <a:t>Robust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4842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E15C350B-F492-4699-C1FE-FA1F1AFE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Models Used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39FF40-8498-117E-8E21-06F9D2243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74" y="1731021"/>
            <a:ext cx="1155636" cy="1097280"/>
          </a:xfrm>
          <a:prstGeom prst="rect">
            <a:avLst/>
          </a:prstGeom>
        </p:spPr>
      </p:pic>
      <p:pic>
        <p:nvPicPr>
          <p:cNvPr id="4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565D39C8-BD62-BA42-A2F9-87B4DE7AE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162" y="1596646"/>
            <a:ext cx="1286615" cy="1295156"/>
          </a:xfrm>
          <a:prstGeom prst="rect">
            <a:avLst/>
          </a:prstGeom>
        </p:spPr>
      </p:pic>
      <p:pic>
        <p:nvPicPr>
          <p:cNvPr id="1028" name="Picture 4" descr="xgboost Vector Icons free download in SVG, PNG Format">
            <a:extLst>
              <a:ext uri="{FF2B5EF4-FFF2-40B4-BE49-F238E27FC236}">
                <a16:creationId xmlns:a16="http://schemas.microsoft.com/office/drawing/2014/main" id="{6BA341BC-4A17-030D-700B-318CD9FF9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7238" y="1616721"/>
            <a:ext cx="128016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A8D733-B5A3-AC40-7461-1BFA1FC05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474" y="1667521"/>
            <a:ext cx="1217476" cy="118872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4F08E-D56A-1583-223D-5A78CA37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02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6D6880-D71D-3351-6959-1D1ABDEE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Comparison Metrics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2BB1E-62C3-81E9-E7F9-9EBB3FCB7021}"/>
              </a:ext>
            </a:extLst>
          </p:cNvPr>
          <p:cNvSpPr txBox="1"/>
          <p:nvPr/>
        </p:nvSpPr>
        <p:spPr>
          <a:xfrm>
            <a:off x="328000" y="1296233"/>
            <a:ext cx="11278645" cy="17870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Represents the clicks correctly predicted over the total number of predictions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Higher is better </a:t>
            </a:r>
            <a:r>
              <a:rPr lang="en-US" sz="2400">
                <a:solidFill>
                  <a:srgbClr val="489E2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</a:t>
            </a:r>
            <a:endParaRPr lang="en-US" sz="2400">
              <a:solidFill>
                <a:srgbClr val="489E2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84281120-43A2-0156-54D7-4DCF30CFE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560835"/>
              </p:ext>
            </p:extLst>
          </p:nvPr>
        </p:nvGraphicFramePr>
        <p:xfrm>
          <a:off x="6563367" y="3521773"/>
          <a:ext cx="484771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3857">
                  <a:extLst>
                    <a:ext uri="{9D8B030D-6E8A-4147-A177-3AD203B41FA5}">
                      <a16:colId xmlns:a16="http://schemas.microsoft.com/office/drawing/2014/main" val="1502653216"/>
                    </a:ext>
                  </a:extLst>
                </a:gridCol>
                <a:gridCol w="2423857">
                  <a:extLst>
                    <a:ext uri="{9D8B030D-6E8A-4147-A177-3AD203B41FA5}">
                      <a16:colId xmlns:a16="http://schemas.microsoft.com/office/drawing/2014/main" val="38366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>
                    <a:solidFill>
                      <a:srgbClr val="FFC6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Precision</a:t>
                      </a:r>
                    </a:p>
                  </a:txBody>
                  <a:tcPr>
                    <a:solidFill>
                      <a:srgbClr val="FFC6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18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fontAlgn="b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0.11</a:t>
                      </a:r>
                    </a:p>
                  </a:txBody>
                  <a:tcPr marL="3810" marR="3810" marT="3810" marB="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267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Naïve Bayes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fontAlgn="b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0.15</a:t>
                      </a:r>
                    </a:p>
                  </a:txBody>
                  <a:tcPr marL="3810" marR="3810" marT="38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7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Decision Tree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fontAlgn="b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0.73</a:t>
                      </a:r>
                    </a:p>
                  </a:txBody>
                  <a:tcPr marL="3810" marR="3810" marT="3810" marB="0" anchor="ctr"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15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fontAlgn="b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0.82</a:t>
                      </a:r>
                    </a:p>
                  </a:txBody>
                  <a:tcPr marL="3810" marR="3810" marT="381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952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F1E2FCDC-B70C-F03B-249D-25E2F5BD47D5}"/>
              </a:ext>
            </a:extLst>
          </p:cNvPr>
          <p:cNvSpPr/>
          <p:nvPr/>
        </p:nvSpPr>
        <p:spPr>
          <a:xfrm>
            <a:off x="6563367" y="5007611"/>
            <a:ext cx="4847714" cy="3388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B59880-5F29-CFA6-D4E8-C0375D4D0F80}"/>
                  </a:ext>
                </a:extLst>
              </p:cNvPr>
              <p:cNvSpPr txBox="1"/>
              <p:nvPr/>
            </p:nvSpPr>
            <p:spPr>
              <a:xfrm>
                <a:off x="1154803" y="4162576"/>
                <a:ext cx="4563237" cy="636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𝐶𝑜𝑟𝑟𝑒𝑐𝑡𝑙𝑦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𝑐𝑙𝑖𝑐𝑘𝑠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𝐴𝑙𝑙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𝑐𝑙𝑖𝑐𝑘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B59880-5F29-CFA6-D4E8-C0375D4D0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03" y="4162576"/>
                <a:ext cx="4563237" cy="636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5C828-5177-958D-193F-E2E485D29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50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6D6880-D71D-3351-6959-1D1ABDEE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Comparison Metrics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2BB1E-62C3-81E9-E7F9-9EBB3FCB7021}"/>
              </a:ext>
            </a:extLst>
          </p:cNvPr>
          <p:cNvSpPr txBox="1"/>
          <p:nvPr/>
        </p:nvSpPr>
        <p:spPr>
          <a:xfrm>
            <a:off x="328000" y="1296233"/>
            <a:ext cx="11242110" cy="17870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Recall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Percentage of actual clicks that are correctly predicted by models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Higher is better </a:t>
            </a:r>
            <a:r>
              <a:rPr lang="en-US" sz="2400">
                <a:solidFill>
                  <a:srgbClr val="489E2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</a:t>
            </a:r>
            <a:endParaRPr lang="en-US" sz="2400">
              <a:solidFill>
                <a:srgbClr val="489E2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84281120-43A2-0156-54D7-4DCF30CFE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993496"/>
              </p:ext>
            </p:extLst>
          </p:nvPr>
        </p:nvGraphicFramePr>
        <p:xfrm>
          <a:off x="6469610" y="3510832"/>
          <a:ext cx="484771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3857">
                  <a:extLst>
                    <a:ext uri="{9D8B030D-6E8A-4147-A177-3AD203B41FA5}">
                      <a16:colId xmlns:a16="http://schemas.microsoft.com/office/drawing/2014/main" val="1502653216"/>
                    </a:ext>
                  </a:extLst>
                </a:gridCol>
                <a:gridCol w="2423857">
                  <a:extLst>
                    <a:ext uri="{9D8B030D-6E8A-4147-A177-3AD203B41FA5}">
                      <a16:colId xmlns:a16="http://schemas.microsoft.com/office/drawing/2014/main" val="38366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>
                    <a:solidFill>
                      <a:srgbClr val="FFC6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Recall</a:t>
                      </a:r>
                    </a:p>
                  </a:txBody>
                  <a:tcPr>
                    <a:solidFill>
                      <a:srgbClr val="FFC6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18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0.89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267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Naïve Bayes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7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Decision Tree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0.24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15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952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F1E2FCDC-B70C-F03B-249D-25E2F5BD47D5}"/>
              </a:ext>
            </a:extLst>
          </p:cNvPr>
          <p:cNvSpPr/>
          <p:nvPr/>
        </p:nvSpPr>
        <p:spPr>
          <a:xfrm>
            <a:off x="6469610" y="3866315"/>
            <a:ext cx="4847714" cy="3388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A5A5E7-EA95-8A0B-3958-50FA5D9F1939}"/>
                  </a:ext>
                </a:extLst>
              </p:cNvPr>
              <p:cNvSpPr txBox="1"/>
              <p:nvPr/>
            </p:nvSpPr>
            <p:spPr>
              <a:xfrm>
                <a:off x="1154803" y="4162576"/>
                <a:ext cx="4190314" cy="584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𝐶𝑜𝑟𝑟𝑒𝑐𝑡𝑙𝑦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𝑝𝑟𝑒𝑑𝑖𝑐𝑡𝑒𝑑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𝑐𝑙𝑖𝑐𝑘𝑠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𝐴𝑙𝑙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𝑐𝑙𝑖𝑐𝑘𝑠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A5A5E7-EA95-8A0B-3958-50FA5D9F1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03" y="4162576"/>
                <a:ext cx="4190314" cy="5845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60410-BC39-3E8E-A79B-1DC597DFE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5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6D6880-D71D-3351-6959-1D1ABDEE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Comparison Metrics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2BB1E-62C3-81E9-E7F9-9EBB3FCB7021}"/>
              </a:ext>
            </a:extLst>
          </p:cNvPr>
          <p:cNvSpPr txBox="1"/>
          <p:nvPr/>
        </p:nvSpPr>
        <p:spPr>
          <a:xfrm>
            <a:off x="328000" y="1296233"/>
            <a:ext cx="11242110" cy="23410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F1-Score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Combines precision and recall of the model and allows for a single measure to account for these ideas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Higher is better </a:t>
            </a:r>
            <a:r>
              <a:rPr lang="en-US" sz="2400">
                <a:solidFill>
                  <a:srgbClr val="489E2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</a:t>
            </a:r>
            <a:endParaRPr lang="en-US" sz="2400">
              <a:solidFill>
                <a:srgbClr val="489E2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84281120-43A2-0156-54D7-4DCF30CFE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750467"/>
              </p:ext>
            </p:extLst>
          </p:nvPr>
        </p:nvGraphicFramePr>
        <p:xfrm>
          <a:off x="6425603" y="3325091"/>
          <a:ext cx="484771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3857">
                  <a:extLst>
                    <a:ext uri="{9D8B030D-6E8A-4147-A177-3AD203B41FA5}">
                      <a16:colId xmlns:a16="http://schemas.microsoft.com/office/drawing/2014/main" val="1502653216"/>
                    </a:ext>
                  </a:extLst>
                </a:gridCol>
                <a:gridCol w="2423857">
                  <a:extLst>
                    <a:ext uri="{9D8B030D-6E8A-4147-A177-3AD203B41FA5}">
                      <a16:colId xmlns:a16="http://schemas.microsoft.com/office/drawing/2014/main" val="38366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>
                    <a:solidFill>
                      <a:srgbClr val="FFC6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Recall</a:t>
                      </a:r>
                    </a:p>
                  </a:txBody>
                  <a:tcPr>
                    <a:solidFill>
                      <a:srgbClr val="FFC6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18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0.20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267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Naïve Bayes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0.25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7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Decision Tree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0.36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15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952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F1E2FCDC-B70C-F03B-249D-25E2F5BD47D5}"/>
              </a:ext>
            </a:extLst>
          </p:cNvPr>
          <p:cNvSpPr/>
          <p:nvPr/>
        </p:nvSpPr>
        <p:spPr>
          <a:xfrm>
            <a:off x="6425603" y="4408673"/>
            <a:ext cx="4847714" cy="3388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4EFC5A-3232-7FE0-F26D-F66B11A4D367}"/>
                  </a:ext>
                </a:extLst>
              </p:cNvPr>
              <p:cNvSpPr txBox="1"/>
              <p:nvPr/>
            </p:nvSpPr>
            <p:spPr>
              <a:xfrm>
                <a:off x="1154803" y="4162576"/>
                <a:ext cx="3905620" cy="5895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84EFC5A-3232-7FE0-F26D-F66B11A4D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03" y="4162576"/>
                <a:ext cx="3905620" cy="5895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6174C-F37D-D1B8-1E7F-030D3E04B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5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6D6880-D71D-3351-6959-1D1ABDEE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Comparison Metrics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2BB1E-62C3-81E9-E7F9-9EBB3FCB7021}"/>
              </a:ext>
            </a:extLst>
          </p:cNvPr>
          <p:cNvSpPr txBox="1"/>
          <p:nvPr/>
        </p:nvSpPr>
        <p:spPr>
          <a:xfrm>
            <a:off x="328000" y="1296233"/>
            <a:ext cx="11549261" cy="17870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Area Under Curve (AUC)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Measure of how much models are capable of distinguishing between a click and no click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Higher is better </a:t>
            </a:r>
            <a:r>
              <a:rPr lang="en-US" sz="2400">
                <a:solidFill>
                  <a:srgbClr val="489E2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</a:t>
            </a:r>
            <a:endParaRPr lang="en-US" sz="2400">
              <a:solidFill>
                <a:srgbClr val="489E2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2FA4D86E-41D6-8391-E1ED-B4DB41325C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8"/>
          <a:stretch/>
        </p:blipFill>
        <p:spPr bwMode="auto">
          <a:xfrm>
            <a:off x="1567040" y="3259055"/>
            <a:ext cx="4158391" cy="305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84281120-43A2-0156-54D7-4DCF30CFEF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914384"/>
              </p:ext>
            </p:extLst>
          </p:nvPr>
        </p:nvGraphicFramePr>
        <p:xfrm>
          <a:off x="6313746" y="3576210"/>
          <a:ext cx="484771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3857">
                  <a:extLst>
                    <a:ext uri="{9D8B030D-6E8A-4147-A177-3AD203B41FA5}">
                      <a16:colId xmlns:a16="http://schemas.microsoft.com/office/drawing/2014/main" val="1502653216"/>
                    </a:ext>
                  </a:extLst>
                </a:gridCol>
                <a:gridCol w="2423857">
                  <a:extLst>
                    <a:ext uri="{9D8B030D-6E8A-4147-A177-3AD203B41FA5}">
                      <a16:colId xmlns:a16="http://schemas.microsoft.com/office/drawing/2014/main" val="38366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>
                    <a:solidFill>
                      <a:srgbClr val="FFC6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AUC</a:t>
                      </a:r>
                    </a:p>
                  </a:txBody>
                  <a:tcPr>
                    <a:solidFill>
                      <a:srgbClr val="FFC6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18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0.95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267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Naïve Bayes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7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Decision Tree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0.92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15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952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F1E2FCDC-B70C-F03B-249D-25E2F5BD47D5}"/>
              </a:ext>
            </a:extLst>
          </p:cNvPr>
          <p:cNvSpPr/>
          <p:nvPr/>
        </p:nvSpPr>
        <p:spPr>
          <a:xfrm>
            <a:off x="6313746" y="3924378"/>
            <a:ext cx="4847714" cy="3388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8A4B2-14D3-FFFA-BBA1-5FAF6993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8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EAA06D4-58F6-2214-AD1D-B96BC7BE4735}"/>
              </a:ext>
            </a:extLst>
          </p:cNvPr>
          <p:cNvSpPr txBox="1"/>
          <p:nvPr/>
        </p:nvSpPr>
        <p:spPr>
          <a:xfrm>
            <a:off x="378873" y="5362579"/>
            <a:ext cx="113710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If the goal is to </a:t>
            </a:r>
            <a:r>
              <a:rPr lang="en-US"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balance false predictions 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(predicted to </a:t>
            </a:r>
            <a:r>
              <a:rPr lang="en-US" sz="24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but member </a:t>
            </a:r>
            <a:r>
              <a:rPr lang="en-US" sz="24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did not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click), the </a:t>
            </a:r>
            <a:r>
              <a:rPr lang="en-US"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Naïve Bayes 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is our recommended model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09456C-B789-8E0F-4BD4-6A47BD2B31E3}"/>
              </a:ext>
            </a:extLst>
          </p:cNvPr>
          <p:cNvSpPr txBox="1"/>
          <p:nvPr/>
        </p:nvSpPr>
        <p:spPr>
          <a:xfrm>
            <a:off x="375857" y="4465878"/>
            <a:ext cx="11220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If the goal is to </a:t>
            </a:r>
            <a:r>
              <a:rPr lang="en-US"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minimize false negatives 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(predicted </a:t>
            </a:r>
            <a:r>
              <a:rPr lang="en-US" sz="24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to click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but member </a:t>
            </a:r>
            <a:r>
              <a:rPr lang="en-US" sz="24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did c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lick), the </a:t>
            </a:r>
            <a:r>
              <a:rPr lang="en-US" sz="2400" b="1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 is our recommended model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AE6243F-594F-E8EB-6378-91A99F9C39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2882036"/>
              </p:ext>
            </p:extLst>
          </p:nvPr>
        </p:nvGraphicFramePr>
        <p:xfrm>
          <a:off x="328000" y="1301818"/>
          <a:ext cx="11487875" cy="22752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5795">
                  <a:extLst>
                    <a:ext uri="{9D8B030D-6E8A-4147-A177-3AD203B41FA5}">
                      <a16:colId xmlns:a16="http://schemas.microsoft.com/office/drawing/2014/main" val="408509741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426845305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85920109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8176767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78415468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9358625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116156484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606908519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054792290"/>
                    </a:ext>
                  </a:extLst>
                </a:gridCol>
              </a:tblGrid>
              <a:tr h="232493"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algn="ctr" defTabSz="342874" rtl="0" eaLnBrk="1" latinLnBrk="0" hangingPunct="1"/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Predicted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62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342874" rtl="0" eaLnBrk="1" latinLnBrk="0" hangingPunct="1"/>
                      <a:endParaRPr lang="en-US" sz="1400" b="1" kern="1200">
                        <a:solidFill>
                          <a:schemeClr val="dk1"/>
                        </a:solidFill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342874" rtl="0" eaLnBrk="1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Predicted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62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874" rtl="0" eaLnBrk="1" latinLnBrk="0" hangingPunct="1"/>
                      <a:endParaRPr lang="en-US" sz="1400" kern="1200">
                        <a:solidFill>
                          <a:schemeClr val="dk1"/>
                        </a:solidFill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342874" rtl="0" eaLnBrk="1" latinLnBrk="0" hangingPunct="1"/>
                      <a:r>
                        <a:rPr lang="en-US" sz="1400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Predicted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2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132415"/>
                  </a:ext>
                </a:extLst>
              </a:tr>
              <a:tr h="232493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Actual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2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Click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No Click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>
                        <a:solidFill>
                          <a:schemeClr val="dk1"/>
                        </a:solidFill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Click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No Click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4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>
                        <a:solidFill>
                          <a:schemeClr val="dk1"/>
                        </a:solidFill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Click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No Click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90228"/>
                  </a:ext>
                </a:extLst>
              </a:tr>
              <a:tr h="255742">
                <a:tc vMerge="1">
                  <a:txBody>
                    <a:bodyPr/>
                    <a:lstStyle/>
                    <a:p>
                      <a:pPr algn="ctr"/>
                      <a:endParaRPr lang="en-US" sz="1600" b="1"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62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>
                          <a:solidFill>
                            <a:sysClr val="windowText" lastClr="000000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XGBoost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>
                        <a:solidFill>
                          <a:schemeClr val="bg1"/>
                        </a:solidFill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>
                          <a:solidFill>
                            <a:sysClr val="windowText" lastClr="000000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Decision Tree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>
                        <a:solidFill>
                          <a:schemeClr val="bg2"/>
                        </a:solidFill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kern="1200">
                        <a:solidFill>
                          <a:schemeClr val="dk1"/>
                        </a:solidFill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ysClr val="windowText" lastClr="000000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Naïve Bayes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>
                        <a:solidFill>
                          <a:schemeClr val="bg2"/>
                        </a:solidFill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32500"/>
                  </a:ext>
                </a:extLst>
              </a:tr>
              <a:tr h="665184"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Click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1.6%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 Positives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0.2%</a:t>
                      </a:r>
                    </a:p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False Negatives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0.4%</a:t>
                      </a:r>
                    </a:p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True Positives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1.3%</a:t>
                      </a:r>
                    </a:p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False Negatives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>
                        <a:solidFill>
                          <a:schemeClr val="dk1"/>
                        </a:solidFill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1.3%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 Positives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1"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0.5%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  <a:cs typeface="Calibri"/>
                        </a:rPr>
                        <a:t>False Negatives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9520105"/>
                  </a:ext>
                </a:extLst>
              </a:tr>
              <a:tr h="665184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No Click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4C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874" rtl="0" eaLnBrk="1" latinLnBrk="0" hangingPunct="1"/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12%</a:t>
                      </a:r>
                    </a:p>
                    <a:p>
                      <a:pPr marL="0" lvl="0" algn="ctr" defTabSz="342874" rtl="0" eaLnBrk="1" latinLnBrk="0" hangingPunct="1">
                        <a:buNone/>
                      </a:pPr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False Positives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86%</a:t>
                      </a:r>
                    </a:p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True Negatives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342874" rtl="0" eaLnBrk="1" latinLnBrk="0" hangingPunct="1">
                        <a:buNone/>
                      </a:pPr>
                      <a:endParaRPr lang="en-US" sz="1400" b="0" kern="1200">
                        <a:solidFill>
                          <a:schemeClr val="dk1"/>
                        </a:solidFill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0.2%</a:t>
                      </a:r>
                    </a:p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False Positives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98%</a:t>
                      </a:r>
                    </a:p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kern="1200">
                          <a:solidFill>
                            <a:schemeClr val="dk1"/>
                          </a:solidFill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True Negatives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kern="1200">
                        <a:solidFill>
                          <a:schemeClr val="dk1"/>
                        </a:solidFill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7%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latin typeface="Calibri"/>
                          <a:cs typeface="Calibri"/>
                        </a:rPr>
                        <a:t>False Positives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91%</a:t>
                      </a:r>
                      <a:endParaRPr lang="en-US" sz="1100" b="1"/>
                    </a:p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True Negatives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33987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B6D6880-D71D-3351-6959-1D1ABDEE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Model Comparison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EC5460-AEF6-A0E6-6994-DA010D3837C5}"/>
              </a:ext>
            </a:extLst>
          </p:cNvPr>
          <p:cNvSpPr/>
          <p:nvPr/>
        </p:nvSpPr>
        <p:spPr>
          <a:xfrm>
            <a:off x="8513505" y="2916345"/>
            <a:ext cx="1681846" cy="634242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A8AA19-6679-24FD-0C25-21B6AFACCB4E}"/>
              </a:ext>
            </a:extLst>
          </p:cNvPr>
          <p:cNvSpPr txBox="1"/>
          <p:nvPr/>
        </p:nvSpPr>
        <p:spPr>
          <a:xfrm>
            <a:off x="375857" y="3946145"/>
            <a:ext cx="1147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All three models performed comparatively well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57F29E-C3B6-3337-FB63-C27DB2F3E701}"/>
              </a:ext>
            </a:extLst>
          </p:cNvPr>
          <p:cNvSpPr/>
          <p:nvPr/>
        </p:nvSpPr>
        <p:spPr>
          <a:xfrm>
            <a:off x="3159031" y="2236580"/>
            <a:ext cx="1681846" cy="634242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65579C-EE01-E362-17E9-0A0BDC84D5CE}"/>
              </a:ext>
            </a:extLst>
          </p:cNvPr>
          <p:cNvSpPr/>
          <p:nvPr/>
        </p:nvSpPr>
        <p:spPr>
          <a:xfrm>
            <a:off x="386248" y="4539570"/>
            <a:ext cx="274320" cy="27432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D4D1D5-626E-161F-6A6C-3F3C99BFE543}"/>
              </a:ext>
            </a:extLst>
          </p:cNvPr>
          <p:cNvSpPr/>
          <p:nvPr/>
        </p:nvSpPr>
        <p:spPr>
          <a:xfrm>
            <a:off x="389265" y="5440670"/>
            <a:ext cx="274320" cy="274320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4AF415-7F5E-D2B1-5628-DD7A7DA60EC8}"/>
              </a:ext>
            </a:extLst>
          </p:cNvPr>
          <p:cNvSpPr/>
          <p:nvPr/>
        </p:nvSpPr>
        <p:spPr>
          <a:xfrm>
            <a:off x="10165434" y="2269200"/>
            <a:ext cx="1681846" cy="634242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B9A454-D4AC-B225-CAD1-1C28F54AA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9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7" grpId="0" animBg="1"/>
      <p:bldP spid="8" grpId="0" animBg="1"/>
      <p:bldP spid="13" grpId="0" animBg="1"/>
      <p:bldP spid="9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5C350B-F492-4699-C1FE-FA1F1AFE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Important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939655-1817-4BFE-981F-08FF4E949E4E}"/>
              </a:ext>
            </a:extLst>
          </p:cNvPr>
          <p:cNvSpPr txBox="1"/>
          <p:nvPr/>
        </p:nvSpPr>
        <p:spPr>
          <a:xfrm>
            <a:off x="3525418" y="2239589"/>
            <a:ext cx="5212185" cy="32762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Days Since Last Click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Member Click Rate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Member Age Group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Member Lifecycle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Member Tier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Campaign Category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Email Send Date (ex: day of week, month)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CB7C16-8898-45A5-3FA2-3D26D1A05C8B}"/>
              </a:ext>
            </a:extLst>
          </p:cNvPr>
          <p:cNvSpPr/>
          <p:nvPr/>
        </p:nvSpPr>
        <p:spPr>
          <a:xfrm>
            <a:off x="295565" y="2175467"/>
            <a:ext cx="8395854" cy="3749040"/>
          </a:xfrm>
          <a:prstGeom prst="rect">
            <a:avLst/>
          </a:prstGeom>
          <a:noFill/>
          <a:ln w="28575">
            <a:solidFill>
              <a:srgbClr val="FFC62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11411-217E-CB71-5361-F1D97A156F16}"/>
              </a:ext>
            </a:extLst>
          </p:cNvPr>
          <p:cNvSpPr/>
          <p:nvPr/>
        </p:nvSpPr>
        <p:spPr>
          <a:xfrm>
            <a:off x="3459019" y="2175466"/>
            <a:ext cx="8395854" cy="3749040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4506B-6F9D-659C-2E72-F1BD5D0D05F5}"/>
              </a:ext>
            </a:extLst>
          </p:cNvPr>
          <p:cNvSpPr txBox="1"/>
          <p:nvPr/>
        </p:nvSpPr>
        <p:spPr>
          <a:xfrm>
            <a:off x="302495" y="1564152"/>
            <a:ext cx="315190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Calibri"/>
                <a:cs typeface="Calibri"/>
              </a:rPr>
              <a:t>Identified by XGBoost Only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01785-A758-72B3-F264-DD5FD62231A7}"/>
              </a:ext>
            </a:extLst>
          </p:cNvPr>
          <p:cNvSpPr txBox="1"/>
          <p:nvPr/>
        </p:nvSpPr>
        <p:spPr>
          <a:xfrm>
            <a:off x="8626766" y="1478121"/>
            <a:ext cx="315190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Calibri"/>
                <a:cs typeface="Calibri"/>
              </a:rPr>
              <a:t> Identified by Naive Bayes Only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3561C2-59C9-EEBB-8644-970A07724483}"/>
              </a:ext>
            </a:extLst>
          </p:cNvPr>
          <p:cNvSpPr txBox="1"/>
          <p:nvPr/>
        </p:nvSpPr>
        <p:spPr>
          <a:xfrm>
            <a:off x="3454402" y="1570484"/>
            <a:ext cx="524163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Calibri"/>
                <a:cs typeface="Calibri"/>
              </a:rPr>
              <a:t>Important Variables Identified by Both Models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783C18-0173-7A50-DA39-E23C555F1EE4}"/>
              </a:ext>
            </a:extLst>
          </p:cNvPr>
          <p:cNvSpPr txBox="1"/>
          <p:nvPr/>
        </p:nvSpPr>
        <p:spPr>
          <a:xfrm>
            <a:off x="8804002" y="2239589"/>
            <a:ext cx="2883173" cy="14296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Clicked in Last 60 Days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Member Gender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000">
              <a:latin typeface="Calibri"/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7665A0-43B1-7010-C34F-907E05E4C5E5}"/>
              </a:ext>
            </a:extLst>
          </p:cNvPr>
          <p:cNvSpPr txBox="1"/>
          <p:nvPr/>
        </p:nvSpPr>
        <p:spPr>
          <a:xfrm>
            <a:off x="340003" y="2239589"/>
            <a:ext cx="3006433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Member Income Group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Member Enroll Channel</a:t>
            </a:r>
            <a:endParaRPr lang="en-US" sz="1600">
              <a:latin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6A489-89DE-E94E-305E-6BC6DDD34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4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 animBg="1"/>
      <p:bldP spid="6" grpId="0" animBg="1"/>
      <p:bldP spid="7" grpId="0"/>
      <p:bldP spid="9" grpId="0"/>
      <p:bldP spid="10" grpId="0"/>
      <p:bldP spid="11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ED6AF0-127C-9F23-42EE-1A1D0814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Recommended Model: </a:t>
            </a:r>
            <a:r>
              <a:rPr lang="en-US" err="1">
                <a:cs typeface="Calibri"/>
              </a:rPr>
              <a:t>XGBoost</a:t>
            </a:r>
            <a:r>
              <a:rPr lang="en-US">
                <a:cs typeface="Calibri"/>
              </a:rPr>
              <a:t> Tree</a:t>
            </a:r>
          </a:p>
        </p:txBody>
      </p:sp>
      <p:pic>
        <p:nvPicPr>
          <p:cNvPr id="22" name="Picture 22" descr="Diagram&#10;&#10;Description automatically generated">
            <a:extLst>
              <a:ext uri="{FF2B5EF4-FFF2-40B4-BE49-F238E27FC236}">
                <a16:creationId xmlns:a16="http://schemas.microsoft.com/office/drawing/2014/main" id="{5552D97B-54F4-0FB5-7C37-87237A8A9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53" y="2111677"/>
            <a:ext cx="11652014" cy="4581749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6D8C97A6-810D-D070-42DD-AB6527C52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14" y="2997819"/>
            <a:ext cx="10763932" cy="21810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07AC55-F44C-50C1-B70F-8AF6BAB71C81}"/>
              </a:ext>
            </a:extLst>
          </p:cNvPr>
          <p:cNvSpPr txBox="1"/>
          <p:nvPr/>
        </p:nvSpPr>
        <p:spPr>
          <a:xfrm>
            <a:off x="237784" y="1291736"/>
            <a:ext cx="11434896" cy="54771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>
                <a:latin typeface="Calibri"/>
                <a:cs typeface="Calibri"/>
              </a:rPr>
              <a:t>To minimize the opportunity cost, the recommended model is the gradient boosted decision tree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CE7BA-0D60-1C3B-3AE2-FD3270519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8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122082-6696-1735-1853-24EAE40D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Insights from </a:t>
            </a:r>
            <a:r>
              <a:rPr lang="en-US" err="1">
                <a:latin typeface="Calibri"/>
                <a:cs typeface="Calibri"/>
              </a:rPr>
              <a:t>XGBoost</a:t>
            </a:r>
            <a:r>
              <a:rPr lang="en-US">
                <a:latin typeface="Calibri"/>
                <a:cs typeface="Calibri"/>
              </a:rPr>
              <a:t> Tree</a:t>
            </a:r>
          </a:p>
        </p:txBody>
      </p:sp>
      <p:graphicFrame>
        <p:nvGraphicFramePr>
          <p:cNvPr id="2" name="Diagram 4">
            <a:extLst>
              <a:ext uri="{FF2B5EF4-FFF2-40B4-BE49-F238E27FC236}">
                <a16:creationId xmlns:a16="http://schemas.microsoft.com/office/drawing/2014/main" id="{37444B87-1CB1-731F-E553-4884AB0ABB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832903"/>
              </p:ext>
            </p:extLst>
          </p:nvPr>
        </p:nvGraphicFramePr>
        <p:xfrm>
          <a:off x="4940352" y="1106537"/>
          <a:ext cx="7221415" cy="5996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79" name="TextBox 2478">
            <a:extLst>
              <a:ext uri="{FF2B5EF4-FFF2-40B4-BE49-F238E27FC236}">
                <a16:creationId xmlns:a16="http://schemas.microsoft.com/office/drawing/2014/main" id="{255F023F-3EB6-345B-965F-7F3CE4447A78}"/>
              </a:ext>
            </a:extLst>
          </p:cNvPr>
          <p:cNvSpPr txBox="1"/>
          <p:nvPr/>
        </p:nvSpPr>
        <p:spPr>
          <a:xfrm>
            <a:off x="257005" y="1612565"/>
            <a:ext cx="400212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alibri"/>
                <a:cs typeface="Calibri"/>
              </a:rPr>
              <a:t>By further analyzing the tree, insights like these can be uncovered:</a:t>
            </a:r>
          </a:p>
        </p:txBody>
      </p:sp>
      <p:sp>
        <p:nvSpPr>
          <p:cNvPr id="2517" name="TextBox 2516">
            <a:extLst>
              <a:ext uri="{FF2B5EF4-FFF2-40B4-BE49-F238E27FC236}">
                <a16:creationId xmlns:a16="http://schemas.microsoft.com/office/drawing/2014/main" id="{F1CA9D1E-10B7-CE67-8149-F78492D277C4}"/>
              </a:ext>
            </a:extLst>
          </p:cNvPr>
          <p:cNvSpPr txBox="1"/>
          <p:nvPr/>
        </p:nvSpPr>
        <p:spPr>
          <a:xfrm>
            <a:off x="149125" y="6472778"/>
            <a:ext cx="11774885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200" b="1" i="1">
                <a:latin typeface="Calibri"/>
                <a:ea typeface="Calibri" panose="020F0502020204030204" pitchFamily="34" charset="0"/>
                <a:cs typeface="Calibri"/>
              </a:rPr>
              <a:t>Notes: </a:t>
            </a:r>
            <a:r>
              <a:rPr lang="en-US" sz="1200" i="1">
                <a:latin typeface="Calibri"/>
                <a:ea typeface="Calibri" panose="020F0502020204030204" pitchFamily="34" charset="0"/>
                <a:cs typeface="Calibri"/>
              </a:rPr>
              <a:t>Validation set was January 2022 where total records were 7.2M. </a:t>
            </a:r>
            <a:endParaRPr lang="en-US" sz="1200" i="1">
              <a:latin typeface="Calibri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AA90B9-33E2-9195-7AE8-FBA2B78269C4}"/>
              </a:ext>
            </a:extLst>
          </p:cNvPr>
          <p:cNvSpPr/>
          <p:nvPr/>
        </p:nvSpPr>
        <p:spPr>
          <a:xfrm>
            <a:off x="7488934" y="1113837"/>
            <a:ext cx="1709928" cy="4114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Click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F6815C-5F6C-2F32-2DCD-78BF97609CB9}"/>
              </a:ext>
            </a:extLst>
          </p:cNvPr>
          <p:cNvSpPr/>
          <p:nvPr/>
        </p:nvSpPr>
        <p:spPr>
          <a:xfrm>
            <a:off x="7603234" y="1818366"/>
            <a:ext cx="1481328" cy="4114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Less than 12 months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2EE814-49A4-3512-BFE1-10363E295205}"/>
              </a:ext>
            </a:extLst>
          </p:cNvPr>
          <p:cNvSpPr/>
          <p:nvPr/>
        </p:nvSpPr>
        <p:spPr>
          <a:xfrm>
            <a:off x="9398372" y="3012988"/>
            <a:ext cx="1481328" cy="4114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43 days or more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54445C-EE70-E20F-2CA1-AE8C781F654B}"/>
              </a:ext>
            </a:extLst>
          </p:cNvPr>
          <p:cNvSpPr/>
          <p:nvPr/>
        </p:nvSpPr>
        <p:spPr>
          <a:xfrm>
            <a:off x="10303647" y="4250438"/>
            <a:ext cx="1481328" cy="4114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Not campaign category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8219C3-3EBC-26E1-054F-769748ED9A5B}"/>
              </a:ext>
            </a:extLst>
          </p:cNvPr>
          <p:cNvSpPr/>
          <p:nvPr/>
        </p:nvSpPr>
        <p:spPr>
          <a:xfrm>
            <a:off x="10656089" y="5297243"/>
            <a:ext cx="1481328" cy="41148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 date not on Saturday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B287E-E429-C0CA-6740-54F6A5726357}"/>
              </a:ext>
            </a:extLst>
          </p:cNvPr>
          <p:cNvSpPr txBox="1"/>
          <p:nvPr/>
        </p:nvSpPr>
        <p:spPr>
          <a:xfrm>
            <a:off x="7625761" y="2484686"/>
            <a:ext cx="1458801" cy="276999"/>
          </a:xfrm>
          <a:prstGeom prst="rect">
            <a:avLst/>
          </a:prstGeom>
          <a:solidFill>
            <a:srgbClr val="FFF4C9"/>
          </a:solidFill>
        </p:spPr>
        <p:txBody>
          <a:bodyPr wrap="square" rtlCol="0">
            <a:spAutoFit/>
          </a:bodyPr>
          <a:lstStyle/>
          <a:p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Click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E784FC-67D3-8E91-C045-1D0801E20760}"/>
              </a:ext>
            </a:extLst>
          </p:cNvPr>
          <p:cNvSpPr txBox="1"/>
          <p:nvPr/>
        </p:nvSpPr>
        <p:spPr>
          <a:xfrm>
            <a:off x="5827359" y="3666422"/>
            <a:ext cx="1458801" cy="276999"/>
          </a:xfrm>
          <a:prstGeom prst="rect">
            <a:avLst/>
          </a:prstGeom>
          <a:solidFill>
            <a:srgbClr val="FFF4C9"/>
          </a:solidFill>
        </p:spPr>
        <p:txBody>
          <a:bodyPr wrap="square" rtlCol="0">
            <a:spAutoFit/>
          </a:bodyPr>
          <a:lstStyle/>
          <a:p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Click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747DCF-4E30-2C7E-B7B8-C4CA89723D4B}"/>
              </a:ext>
            </a:extLst>
          </p:cNvPr>
          <p:cNvSpPr txBox="1"/>
          <p:nvPr/>
        </p:nvSpPr>
        <p:spPr>
          <a:xfrm>
            <a:off x="9516064" y="3666421"/>
            <a:ext cx="1458801" cy="276999"/>
          </a:xfrm>
          <a:prstGeom prst="rect">
            <a:avLst/>
          </a:prstGeom>
          <a:solidFill>
            <a:srgbClr val="FFF4C9"/>
          </a:solidFill>
        </p:spPr>
        <p:txBody>
          <a:bodyPr wrap="square" rtlCol="0">
            <a:spAutoFit/>
          </a:bodyPr>
          <a:lstStyle/>
          <a:p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Campaign Category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E4F011-BCCD-EDBF-3156-FA6EAC8283A2}"/>
              </a:ext>
            </a:extLst>
          </p:cNvPr>
          <p:cNvSpPr txBox="1"/>
          <p:nvPr/>
        </p:nvSpPr>
        <p:spPr>
          <a:xfrm>
            <a:off x="5126858" y="4845537"/>
            <a:ext cx="1458801" cy="276999"/>
          </a:xfrm>
          <a:prstGeom prst="rect">
            <a:avLst/>
          </a:prstGeom>
          <a:solidFill>
            <a:srgbClr val="FFF4C9"/>
          </a:solidFill>
        </p:spPr>
        <p:txBody>
          <a:bodyPr wrap="square" rtlCol="0">
            <a:spAutoFit/>
          </a:bodyPr>
          <a:lstStyle/>
          <a:p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Click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734810-FC65-9ADE-2821-70FE8B5F9200}"/>
              </a:ext>
            </a:extLst>
          </p:cNvPr>
          <p:cNvSpPr txBox="1"/>
          <p:nvPr/>
        </p:nvSpPr>
        <p:spPr>
          <a:xfrm>
            <a:off x="6932078" y="4845537"/>
            <a:ext cx="1458801" cy="276999"/>
          </a:xfrm>
          <a:prstGeom prst="rect">
            <a:avLst/>
          </a:prstGeom>
          <a:solidFill>
            <a:srgbClr val="FFF4C9"/>
          </a:solidFill>
        </p:spPr>
        <p:txBody>
          <a:bodyPr wrap="square" rtlCol="0">
            <a:spAutoFit/>
          </a:bodyPr>
          <a:lstStyle/>
          <a:p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Campaign Category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993FE9-7AD1-ECEB-35B7-D914924CF1ED}"/>
              </a:ext>
            </a:extLst>
          </p:cNvPr>
          <p:cNvSpPr txBox="1"/>
          <p:nvPr/>
        </p:nvSpPr>
        <p:spPr>
          <a:xfrm>
            <a:off x="8708606" y="4845536"/>
            <a:ext cx="1458801" cy="276999"/>
          </a:xfrm>
          <a:prstGeom prst="rect">
            <a:avLst/>
          </a:prstGeom>
          <a:solidFill>
            <a:srgbClr val="FFF4C9"/>
          </a:solidFill>
        </p:spPr>
        <p:txBody>
          <a:bodyPr wrap="square" rtlCol="0">
            <a:spAutoFit/>
          </a:bodyPr>
          <a:lstStyle/>
          <a:p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Click 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BC8CE1-B2AA-A8F3-8FB7-4D2B4A193E4A}"/>
              </a:ext>
            </a:extLst>
          </p:cNvPr>
          <p:cNvSpPr txBox="1"/>
          <p:nvPr/>
        </p:nvSpPr>
        <p:spPr>
          <a:xfrm>
            <a:off x="10524947" y="4841081"/>
            <a:ext cx="1588743" cy="276999"/>
          </a:xfrm>
          <a:prstGeom prst="rect">
            <a:avLst/>
          </a:prstGeom>
          <a:solidFill>
            <a:srgbClr val="FFF4C9"/>
          </a:solidFill>
        </p:spPr>
        <p:txBody>
          <a:bodyPr wrap="square" rtlCol="0">
            <a:spAutoFit/>
          </a:bodyPr>
          <a:lstStyle/>
          <a:p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 Day of the Week</a:t>
            </a:r>
          </a:p>
        </p:txBody>
      </p:sp>
      <p:cxnSp>
        <p:nvCxnSpPr>
          <p:cNvPr id="3436" name="Connector: Elbow 3435">
            <a:extLst>
              <a:ext uri="{FF2B5EF4-FFF2-40B4-BE49-F238E27FC236}">
                <a16:creationId xmlns:a16="http://schemas.microsoft.com/office/drawing/2014/main" id="{20CF315D-B3D3-5581-F2D8-ED2E5B12B3A6}"/>
              </a:ext>
            </a:extLst>
          </p:cNvPr>
          <p:cNvCxnSpPr/>
          <p:nvPr/>
        </p:nvCxnSpPr>
        <p:spPr>
          <a:xfrm>
            <a:off x="8965670" y="1532376"/>
            <a:ext cx="914400" cy="914400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37" name="TextBox 3436">
            <a:extLst>
              <a:ext uri="{FF2B5EF4-FFF2-40B4-BE49-F238E27FC236}">
                <a16:creationId xmlns:a16="http://schemas.microsoft.com/office/drawing/2014/main" id="{D32B4B25-4FFA-434B-5038-E26CAE7061A9}"/>
              </a:ext>
            </a:extLst>
          </p:cNvPr>
          <p:cNvSpPr txBox="1"/>
          <p:nvPr/>
        </p:nvSpPr>
        <p:spPr>
          <a:xfrm>
            <a:off x="9920461" y="2128040"/>
            <a:ext cx="475786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/>
              </a:rPr>
              <a:t>...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E8EC00-E294-2DA6-A6B1-6FD0314D9297}"/>
              </a:ext>
            </a:extLst>
          </p:cNvPr>
          <p:cNvSpPr txBox="1"/>
          <p:nvPr/>
        </p:nvSpPr>
        <p:spPr>
          <a:xfrm>
            <a:off x="233246" y="4927548"/>
            <a:ext cx="42120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cs typeface="Calibri"/>
              </a:rPr>
              <a:t>These make up 6% emails sent in January 2022, yet yield </a:t>
            </a:r>
            <a:r>
              <a:rPr lang="en-US" b="1">
                <a:latin typeface="Calibri"/>
                <a:cs typeface="Calibri"/>
              </a:rPr>
              <a:t>28% of all the clicks</a:t>
            </a:r>
            <a:r>
              <a:rPr lang="en-US">
                <a:latin typeface="Calibri"/>
                <a:cs typeface="Calibri"/>
              </a:rPr>
              <a:t> in that same time frame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C70A03-4693-F4D1-2A5E-F3E91B959F90}"/>
              </a:ext>
            </a:extLst>
          </p:cNvPr>
          <p:cNvSpPr txBox="1"/>
          <p:nvPr/>
        </p:nvSpPr>
        <p:spPr>
          <a:xfrm>
            <a:off x="233246" y="2604649"/>
            <a:ext cx="6142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cs typeface="Calibri"/>
              </a:rPr>
              <a:t>Members who clicked within the last year...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>
              <a:latin typeface="Franklin Gothic Book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653025-CE2A-FC3C-38E7-CEB352B37AD8}"/>
              </a:ext>
            </a:extLst>
          </p:cNvPr>
          <p:cNvSpPr txBox="1"/>
          <p:nvPr/>
        </p:nvSpPr>
        <p:spPr>
          <a:xfrm>
            <a:off x="257005" y="2978850"/>
            <a:ext cx="4691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cs typeface="Calibri"/>
              </a:rPr>
              <a:t>But, clicked more than 43 days ago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7B3164-B8EC-0E0E-B744-5151A8817A5C}"/>
              </a:ext>
            </a:extLst>
          </p:cNvPr>
          <p:cNvSpPr txBox="1"/>
          <p:nvPr/>
        </p:nvSpPr>
        <p:spPr>
          <a:xfrm>
            <a:off x="257005" y="3354601"/>
            <a:ext cx="4405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cs typeface="Calibri"/>
              </a:rPr>
              <a:t>AND received the email from a campaign category other than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FFF583-F388-F28D-DE53-0451022EFC24}"/>
              </a:ext>
            </a:extLst>
          </p:cNvPr>
          <p:cNvSpPr txBox="1"/>
          <p:nvPr/>
        </p:nvSpPr>
        <p:spPr>
          <a:xfrm>
            <a:off x="257005" y="4042592"/>
            <a:ext cx="4405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cs typeface="Calibri"/>
              </a:rPr>
              <a:t>AND received the email on a day other than Saturday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E95A77-9CE2-FF3D-A830-1D8D24F0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5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7" grpId="0"/>
      <p:bldP spid="23" grpId="0"/>
      <p:bldP spid="25" grpId="0"/>
      <p:bldP spid="27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E6FEAC-A3E9-CD8C-3EEE-4698F7B53D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Problem Overview</a:t>
            </a:r>
          </a:p>
        </p:txBody>
      </p:sp>
    </p:spTree>
    <p:extLst>
      <p:ext uri="{BB962C8B-B14F-4D97-AF65-F5344CB8AC3E}">
        <p14:creationId xmlns:p14="http://schemas.microsoft.com/office/powerpoint/2010/main" val="93471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74B47E-AEC2-8DA5-68D4-2F3EBBD68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Final Recommendations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27F07F-262D-F793-8316-2B3E31588DFE}"/>
              </a:ext>
            </a:extLst>
          </p:cNvPr>
          <p:cNvSpPr txBox="1"/>
          <p:nvPr/>
        </p:nvSpPr>
        <p:spPr>
          <a:xfrm>
            <a:off x="328000" y="1242061"/>
            <a:ext cx="10547146" cy="15219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latin typeface="Calibri"/>
                <a:cs typeface="Calibri"/>
              </a:rPr>
              <a:t>Ultimately, IHG can choose the model that best fits the goal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 err="1">
                <a:latin typeface="Calibri"/>
                <a:cs typeface="Calibri"/>
              </a:rPr>
              <a:t>XGBoost</a:t>
            </a:r>
            <a:r>
              <a:rPr lang="en-US" sz="2000">
                <a:latin typeface="Calibri"/>
                <a:cs typeface="Calibri"/>
              </a:rPr>
              <a:t> to minimize the opportunity cost</a:t>
            </a:r>
          </a:p>
          <a:p>
            <a:pPr marL="800100" lvl="1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latin typeface="Calibri"/>
                <a:cs typeface="Calibri"/>
              </a:rPr>
              <a:t>Naïve Bayes to balance overall wrong predictions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C720CE-7AA3-7886-258F-278606F86433}"/>
              </a:ext>
            </a:extLst>
          </p:cNvPr>
          <p:cNvSpPr txBox="1"/>
          <p:nvPr/>
        </p:nvSpPr>
        <p:spPr>
          <a:xfrm>
            <a:off x="327999" y="3000279"/>
            <a:ext cx="11389867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latin typeface="Calibri"/>
                <a:cs typeface="Calibri"/>
              </a:rPr>
              <a:t>The </a:t>
            </a:r>
            <a:r>
              <a:rPr lang="en-US" sz="2400" err="1">
                <a:latin typeface="Calibri"/>
                <a:cs typeface="Calibri"/>
              </a:rPr>
              <a:t>XGBoost</a:t>
            </a:r>
            <a:r>
              <a:rPr lang="en-US" sz="2400">
                <a:latin typeface="Calibri"/>
                <a:cs typeface="Calibri"/>
              </a:rPr>
              <a:t> model gives reliable and interpretable results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69594-B1BE-B8A8-0AED-70E682902BAC}"/>
              </a:ext>
            </a:extLst>
          </p:cNvPr>
          <p:cNvSpPr txBox="1"/>
          <p:nvPr/>
        </p:nvSpPr>
        <p:spPr>
          <a:xfrm>
            <a:off x="327999" y="4010795"/>
            <a:ext cx="11143125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>
                <a:latin typeface="Calibri"/>
                <a:cs typeface="Calibri"/>
              </a:rPr>
              <a:t>This model can be used to identify target audiences with the best relative returns on investment, </a:t>
            </a:r>
            <a:r>
              <a:rPr lang="en-US" sz="2400" i="1">
                <a:latin typeface="Calibri"/>
                <a:cs typeface="Calibri"/>
              </a:rPr>
              <a:t>i.e. groups based on recency of click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203E8-59F7-F908-453F-D2476B011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7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058EA-0C52-7C52-9F81-828954C548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Thank you! 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61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058EA-0C52-7C52-9F81-828954C548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Appendix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58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4D6FA6-87F8-5531-FE98-8098EBEA8C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Project Understanding and Objectives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3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164412-C6B8-8E37-1AA2-C9F3F53E9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580" y="1389514"/>
            <a:ext cx="11084166" cy="3865529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If an email marketing link was </a:t>
            </a:r>
            <a:r>
              <a:rPr lang="en-US" sz="2400" b="1">
                <a:latin typeface="Calibri"/>
                <a:ea typeface="Calibri"/>
                <a:cs typeface="Calibri"/>
              </a:rPr>
              <a:t>clicked</a:t>
            </a:r>
            <a:r>
              <a:rPr lang="en-US" sz="2400">
                <a:latin typeface="Calibri"/>
                <a:ea typeface="Calibri"/>
                <a:cs typeface="Calibri"/>
              </a:rPr>
              <a:t> (CLICK = 1), </a:t>
            </a:r>
          </a:p>
          <a:p>
            <a:pPr marL="1376045" indent="-457200">
              <a:buFont typeface="Wingdings" panose="05000000000000000000" pitchFamily="2" charset="2"/>
              <a:buChar char="Ø"/>
            </a:pPr>
            <a:r>
              <a:rPr lang="en-US" sz="2400">
                <a:latin typeface="Calibri"/>
                <a:ea typeface="Calibri"/>
                <a:cs typeface="Calibri"/>
              </a:rPr>
              <a:t>Then a member clicked on either an</a:t>
            </a:r>
          </a:p>
          <a:p>
            <a:pPr marL="2290445" indent="-457200">
              <a:buFont typeface="Courier New" panose="02070309020205020404" pitchFamily="49" charset="0"/>
              <a:buChar char="o"/>
            </a:pPr>
            <a:r>
              <a:rPr lang="en-US" sz="2400">
                <a:latin typeface="Calibri"/>
                <a:ea typeface="Calibri"/>
                <a:cs typeface="Calibri"/>
              </a:rPr>
              <a:t>Offer page or Non-offer page </a:t>
            </a:r>
            <a:endParaRPr lang="en-US" sz="240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290445" indent="-457200">
              <a:buFont typeface="Courier New" panose="02070309020205020404" pitchFamily="49" charset="0"/>
              <a:buChar char="o"/>
            </a:pPr>
            <a:r>
              <a:rPr lang="en-US" sz="2400">
                <a:latin typeface="Calibri"/>
                <a:ea typeface="Calibri"/>
                <a:cs typeface="Calibri"/>
              </a:rPr>
              <a:t>Unsubscribed</a:t>
            </a:r>
          </a:p>
          <a:p>
            <a:pPr marL="2290445" indent="-457200">
              <a:buFont typeface="Wingdings" panose="05000000000000000000" pitchFamily="2" charset="2"/>
              <a:buChar char="Ø"/>
            </a:pPr>
            <a:endParaRPr lang="en-US" sz="240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Calibri"/>
                <a:ea typeface="Calibri"/>
                <a:cs typeface="Calibri"/>
              </a:rPr>
              <a:t>If an email marketing link was </a:t>
            </a:r>
            <a:r>
              <a:rPr lang="en-US" sz="2400" b="1">
                <a:latin typeface="Calibri"/>
                <a:ea typeface="Calibri"/>
                <a:cs typeface="Calibri"/>
              </a:rPr>
              <a:t>not clicked</a:t>
            </a:r>
            <a:r>
              <a:rPr lang="en-US" sz="2400">
                <a:latin typeface="Calibri"/>
                <a:ea typeface="Calibri"/>
                <a:cs typeface="Calibri"/>
              </a:rPr>
              <a:t> (CLICK = 0), </a:t>
            </a:r>
          </a:p>
          <a:p>
            <a:pPr marL="1376045" indent="-457200">
              <a:buFont typeface="Wingdings" panose="05000000000000000000" pitchFamily="2" charset="2"/>
              <a:buChar char="Ø"/>
            </a:pPr>
            <a:r>
              <a:rPr lang="en-US" sz="2400">
                <a:latin typeface="Calibri"/>
                <a:ea typeface="Calibri"/>
                <a:cs typeface="Calibri"/>
              </a:rPr>
              <a:t>Then the email may have been opened, but no way to confirm</a:t>
            </a:r>
          </a:p>
          <a:p>
            <a:pPr marL="1376045" indent="-457200">
              <a:buFont typeface="Wingdings" panose="05000000000000000000" pitchFamily="2" charset="2"/>
              <a:buChar char="Ø"/>
            </a:pPr>
            <a:endParaRPr lang="en-US" sz="240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>
                <a:latin typeface="Calibri"/>
                <a:ea typeface="Calibri"/>
                <a:cs typeface="Calibri"/>
              </a:rPr>
              <a:t>Cancelled stays</a:t>
            </a:r>
            <a:r>
              <a:rPr lang="en-US" sz="2400">
                <a:latin typeface="Calibri"/>
                <a:ea typeface="Calibri"/>
                <a:cs typeface="Calibri"/>
              </a:rPr>
              <a:t> are not included in the stay history dataset</a:t>
            </a:r>
          </a:p>
          <a:p>
            <a:pPr marL="1376045" indent="-457200">
              <a:buFont typeface="Wingdings" panose="05000000000000000000" pitchFamily="2" charset="2"/>
              <a:buChar char="Ø"/>
            </a:pPr>
            <a:r>
              <a:rPr lang="en-US" sz="2400">
                <a:latin typeface="Calibri"/>
                <a:ea typeface="Calibri"/>
                <a:cs typeface="Calibri"/>
              </a:rPr>
              <a:t>All confirmation dates have a check-in and check-out date</a:t>
            </a:r>
          </a:p>
          <a:p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40E342-AEBE-C697-533B-94970547D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Understanding of the Data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5F331-3EE4-28E3-B493-813C5D6C3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78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7999" y="204513"/>
            <a:ext cx="10353855" cy="7472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/>
              <a:t>Approach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4451889-FEE1-D352-D768-0B0A9984DF90}"/>
              </a:ext>
            </a:extLst>
          </p:cNvPr>
          <p:cNvSpPr txBox="1">
            <a:spLocks noChangeArrowheads="1"/>
          </p:cNvSpPr>
          <p:nvPr/>
        </p:nvSpPr>
        <p:spPr>
          <a:xfrm>
            <a:off x="337655" y="1408407"/>
            <a:ext cx="11055436" cy="2322686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0" indent="0" algn="l" defTabSz="342874" rtl="0" eaLnBrk="1" latinLnBrk="0" hangingPunct="1">
              <a:spcBef>
                <a:spcPts val="6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Avenir Medium" panose="02000503020000020003"/>
                <a:ea typeface="+mn-ea"/>
                <a:cs typeface="Avenir Medium"/>
              </a:defRPr>
            </a:lvl1pPr>
            <a:lvl2pPr marL="149182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2pPr>
            <a:lvl3pPr marL="270027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500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3pPr>
            <a:lvl4pPr marL="390873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4pPr>
            <a:lvl5pPr marL="482548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051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5pPr>
            <a:lvl6pPr marL="1885809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3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2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>
              <a:defRPr/>
            </a:pPr>
            <a:r>
              <a:rPr lang="en-US" sz="2400" b="1">
                <a:latin typeface="Calibri"/>
                <a:ea typeface="Calibri"/>
                <a:cs typeface="Calibri"/>
              </a:rPr>
              <a:t>Goals</a:t>
            </a:r>
            <a:endParaRPr lang="en-US">
              <a:ea typeface="Calibri"/>
              <a:cs typeface="Calibri"/>
            </a:endParaRPr>
          </a:p>
          <a:p>
            <a:pPr marL="800100" lvl="1" indent="-342900" defTabSz="914400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>
                <a:latin typeface="Calibri"/>
                <a:cs typeface="Arial"/>
              </a:rPr>
              <a:t>Build out time frame for training dataset and stay/email history</a:t>
            </a:r>
          </a:p>
          <a:p>
            <a:pPr marL="800100" lvl="1" indent="-342900" defTabSz="914400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>
                <a:latin typeface="Calibri"/>
                <a:cs typeface="Arial"/>
              </a:rPr>
              <a:t>Engineer feature variables for input datasets</a:t>
            </a:r>
          </a:p>
          <a:p>
            <a:pPr marL="800100" lvl="1" indent="-342900" defTabSz="914400">
              <a:lnSpc>
                <a:spcPct val="150000"/>
              </a:lnSpc>
              <a:buFont typeface="Arial"/>
              <a:buChar char="•"/>
              <a:defRPr/>
            </a:pPr>
            <a:r>
              <a:rPr lang="en-US" sz="2000">
                <a:latin typeface="Calibri"/>
                <a:cs typeface="Arial"/>
              </a:rPr>
              <a:t>Assess quality and usefulness of variables</a:t>
            </a:r>
          </a:p>
          <a:p>
            <a:pPr marL="800100" lvl="1" indent="-342900">
              <a:lnSpc>
                <a:spcPct val="150000"/>
              </a:lnSpc>
              <a:buChar char="•"/>
              <a:defRPr/>
            </a:pPr>
            <a:r>
              <a:rPr lang="en-US" sz="2000">
                <a:latin typeface="Calibri"/>
                <a:ea typeface="Calibri"/>
                <a:cs typeface="Calibri"/>
              </a:rPr>
              <a:t>Build classification models for prediction </a:t>
            </a:r>
            <a:endParaRPr lang="en-US" sz="2000">
              <a:latin typeface="Calibri"/>
              <a:ea typeface="Calibri"/>
              <a:cs typeface="Arial"/>
            </a:endParaRPr>
          </a:p>
          <a:p>
            <a:pPr marL="800100" lvl="1" indent="-342900">
              <a:lnSpc>
                <a:spcPct val="150000"/>
              </a:lnSpc>
              <a:buChar char="•"/>
              <a:defRPr/>
            </a:pPr>
            <a:r>
              <a:rPr lang="en-US" sz="2000">
                <a:latin typeface="Calibri"/>
                <a:ea typeface="Calibri"/>
                <a:cs typeface="Calibri"/>
              </a:rPr>
              <a:t>Compare model performances</a:t>
            </a:r>
          </a:p>
          <a:p>
            <a:pPr marL="800100" lvl="1" indent="-342900">
              <a:lnSpc>
                <a:spcPct val="150000"/>
              </a:lnSpc>
              <a:buChar char="•"/>
              <a:defRPr/>
            </a:pPr>
            <a:r>
              <a:rPr lang="en-US" sz="2000">
                <a:latin typeface="Calibri"/>
                <a:ea typeface="Calibri"/>
                <a:cs typeface="Calibri"/>
              </a:rPr>
              <a:t>Recommend best model</a:t>
            </a:r>
          </a:p>
          <a:p>
            <a:pPr marL="114300">
              <a:defRPr/>
            </a:pPr>
            <a:endParaRPr lang="en-US" sz="2400">
              <a:latin typeface="Calibri"/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990AF0-ADB2-3DC9-4A67-11B98418E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89182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4D6FA6-87F8-5531-FE98-8098EBEA8C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Data Building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07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122082-6696-1735-1853-24EAE40D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Data Merge</a:t>
            </a:r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CE7992FE-944F-531D-9762-F07D1209CCB0}"/>
              </a:ext>
            </a:extLst>
          </p:cNvPr>
          <p:cNvSpPr/>
          <p:nvPr/>
        </p:nvSpPr>
        <p:spPr>
          <a:xfrm>
            <a:off x="321843" y="3323594"/>
            <a:ext cx="1371600" cy="914400"/>
          </a:xfrm>
          <a:prstGeom prst="flowChartMagneticDisk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408708E8-4A46-5AC8-2703-9756040ADF99}"/>
              </a:ext>
            </a:extLst>
          </p:cNvPr>
          <p:cNvSpPr/>
          <p:nvPr/>
        </p:nvSpPr>
        <p:spPr>
          <a:xfrm>
            <a:off x="321843" y="1428819"/>
            <a:ext cx="1371600" cy="914400"/>
          </a:xfrm>
          <a:prstGeom prst="flowChartMagneticDisk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Hotel Stay</a:t>
            </a: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EFB98DBF-BE3E-534D-66B5-2E00FD46ED64}"/>
              </a:ext>
            </a:extLst>
          </p:cNvPr>
          <p:cNvSpPr/>
          <p:nvPr/>
        </p:nvSpPr>
        <p:spPr>
          <a:xfrm>
            <a:off x="5460205" y="5299076"/>
            <a:ext cx="1371600" cy="914400"/>
          </a:xfrm>
          <a:prstGeom prst="flowChartMagneticDisk">
            <a:avLst/>
          </a:prstGeom>
          <a:solidFill>
            <a:schemeClr val="bg2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Members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F82FA4-0A2B-A163-853E-9F145B5DC9A2}"/>
              </a:ext>
            </a:extLst>
          </p:cNvPr>
          <p:cNvGrpSpPr/>
          <p:nvPr/>
        </p:nvGrpSpPr>
        <p:grpSpPr>
          <a:xfrm>
            <a:off x="3156080" y="3094994"/>
            <a:ext cx="1371600" cy="1371600"/>
            <a:chOff x="3500846" y="1828799"/>
            <a:chExt cx="1371600" cy="1371600"/>
          </a:xfrm>
        </p:grpSpPr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578D0F55-2CC2-FAB4-5A75-FC5E16C0CBDC}"/>
                </a:ext>
              </a:extLst>
            </p:cNvPr>
            <p:cNvSpPr/>
            <p:nvPr/>
          </p:nvSpPr>
          <p:spPr>
            <a:xfrm>
              <a:off x="3500846" y="1828799"/>
              <a:ext cx="1371600" cy="1371600"/>
            </a:xfrm>
            <a:prstGeom prst="flowChartDecision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5B7ADB-F57A-9A38-A5AB-A12BBBAECFF6}"/>
                </a:ext>
              </a:extLst>
            </p:cNvPr>
            <p:cNvSpPr txBox="1"/>
            <p:nvPr/>
          </p:nvSpPr>
          <p:spPr>
            <a:xfrm>
              <a:off x="3666312" y="2116519"/>
              <a:ext cx="10673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  <a:t>Before </a:t>
              </a:r>
              <a:b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  <a:t>Jan 1, 2021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86BFD0C-5D7E-8450-A06D-C31929D85F1B}"/>
              </a:ext>
            </a:extLst>
          </p:cNvPr>
          <p:cNvSpPr txBox="1"/>
          <p:nvPr/>
        </p:nvSpPr>
        <p:spPr>
          <a:xfrm>
            <a:off x="3084687" y="1429868"/>
            <a:ext cx="1504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Group By Member ID, then List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C43051-7C75-CAF1-D0BB-B606EACF05A4}"/>
              </a:ext>
            </a:extLst>
          </p:cNvPr>
          <p:cNvCxnSpPr>
            <a:stCxn id="2" idx="4"/>
            <a:endCxn id="10" idx="1"/>
          </p:cNvCxnSpPr>
          <p:nvPr/>
        </p:nvCxnSpPr>
        <p:spPr>
          <a:xfrm>
            <a:off x="1693443" y="3780794"/>
            <a:ext cx="1462637" cy="0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7B71C1-5A00-553B-1FCB-11D69E4B71FC}"/>
              </a:ext>
            </a:extLst>
          </p:cNvPr>
          <p:cNvCxnSpPr>
            <a:cxnSpLocks/>
            <a:stCxn id="10" idx="3"/>
            <a:endCxn id="107" idx="1"/>
          </p:cNvCxnSpPr>
          <p:nvPr/>
        </p:nvCxnSpPr>
        <p:spPr>
          <a:xfrm>
            <a:off x="4527680" y="3780794"/>
            <a:ext cx="952602" cy="14443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6E24CB-E903-F15E-A781-6D434BE04C97}"/>
              </a:ext>
            </a:extLst>
          </p:cNvPr>
          <p:cNvCxnSpPr>
            <a:cxnSpLocks/>
            <a:stCxn id="5" idx="4"/>
            <a:endCxn id="91" idx="1"/>
          </p:cNvCxnSpPr>
          <p:nvPr/>
        </p:nvCxnSpPr>
        <p:spPr>
          <a:xfrm>
            <a:off x="1693443" y="1886019"/>
            <a:ext cx="1383106" cy="9978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67145F0-CDE6-1230-D187-F3631F302623}"/>
              </a:ext>
            </a:extLst>
          </p:cNvPr>
          <p:cNvCxnSpPr>
            <a:cxnSpLocks/>
            <a:stCxn id="6" idx="1"/>
            <a:endCxn id="107" idx="2"/>
          </p:cNvCxnSpPr>
          <p:nvPr/>
        </p:nvCxnSpPr>
        <p:spPr>
          <a:xfrm flipH="1" flipV="1">
            <a:off x="6141937" y="4103960"/>
            <a:ext cx="4068" cy="1195116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4D9570-B246-FD1F-F791-C3152D3D7A50}"/>
              </a:ext>
            </a:extLst>
          </p:cNvPr>
          <p:cNvCxnSpPr>
            <a:cxnSpLocks/>
            <a:stCxn id="106" idx="3"/>
            <a:endCxn id="55" idx="1"/>
          </p:cNvCxnSpPr>
          <p:nvPr/>
        </p:nvCxnSpPr>
        <p:spPr>
          <a:xfrm>
            <a:off x="6811729" y="3780794"/>
            <a:ext cx="788810" cy="1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7F9B33A-220F-A3B1-AFA8-AB4738339532}"/>
              </a:ext>
            </a:extLst>
          </p:cNvPr>
          <p:cNvGrpSpPr/>
          <p:nvPr/>
        </p:nvGrpSpPr>
        <p:grpSpPr>
          <a:xfrm>
            <a:off x="5460205" y="1543119"/>
            <a:ext cx="1371600" cy="685800"/>
            <a:chOff x="3524794" y="1302120"/>
            <a:chExt cx="1371600" cy="685800"/>
          </a:xfrm>
        </p:grpSpPr>
        <p:sp>
          <p:nvSpPr>
            <p:cNvPr id="39" name="Flowchart: Data 38">
              <a:extLst>
                <a:ext uri="{FF2B5EF4-FFF2-40B4-BE49-F238E27FC236}">
                  <a16:creationId xmlns:a16="http://schemas.microsoft.com/office/drawing/2014/main" id="{B3C16741-0AD3-DE73-D250-31E30AB6353C}"/>
                </a:ext>
              </a:extLst>
            </p:cNvPr>
            <p:cNvSpPr/>
            <p:nvPr/>
          </p:nvSpPr>
          <p:spPr>
            <a:xfrm>
              <a:off x="3524794" y="1302120"/>
              <a:ext cx="1371600" cy="685800"/>
            </a:xfrm>
            <a:prstGeom prst="flowChartInputOutpu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2B6F8FE-4642-3AED-8F7E-D5237217FD94}"/>
                </a:ext>
              </a:extLst>
            </p:cNvPr>
            <p:cNvSpPr txBox="1"/>
            <p:nvPr/>
          </p:nvSpPr>
          <p:spPr>
            <a:xfrm>
              <a:off x="3766457" y="1321855"/>
              <a:ext cx="8882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  <a:t>Historic Cohort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F2B4CBD-79B3-4FC2-D07E-0C70639D1D23}"/>
              </a:ext>
            </a:extLst>
          </p:cNvPr>
          <p:cNvGrpSpPr/>
          <p:nvPr/>
        </p:nvGrpSpPr>
        <p:grpSpPr>
          <a:xfrm>
            <a:off x="7545715" y="3319129"/>
            <a:ext cx="1721967" cy="923330"/>
            <a:chOff x="5298330" y="3315141"/>
            <a:chExt cx="1721967" cy="92333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390C7B0-A098-5C5C-5A52-26C9570C29BD}"/>
                </a:ext>
              </a:extLst>
            </p:cNvPr>
            <p:cNvSpPr/>
            <p:nvPr/>
          </p:nvSpPr>
          <p:spPr>
            <a:xfrm>
              <a:off x="5353154" y="3329476"/>
              <a:ext cx="1614889" cy="894661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7240945-0A30-BDA7-C278-61FE91E5141C}"/>
                </a:ext>
              </a:extLst>
            </p:cNvPr>
            <p:cNvSpPr txBox="1"/>
            <p:nvPr/>
          </p:nvSpPr>
          <p:spPr>
            <a:xfrm>
              <a:off x="5298330" y="3315141"/>
              <a:ext cx="17219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  <a:t>Index Lists Relative to  Email Send Date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070732C-3D9F-9AE1-B3D3-2D0CACF3253B}"/>
              </a:ext>
            </a:extLst>
          </p:cNvPr>
          <p:cNvCxnSpPr>
            <a:cxnSpLocks/>
            <a:stCxn id="91" idx="3"/>
            <a:endCxn id="39" idx="2"/>
          </p:cNvCxnSpPr>
          <p:nvPr/>
        </p:nvCxnSpPr>
        <p:spPr>
          <a:xfrm flipV="1">
            <a:off x="4607209" y="1886019"/>
            <a:ext cx="990156" cy="9978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19F36AD-BD31-F064-9FF5-1FF34C9A9A6D}"/>
              </a:ext>
            </a:extLst>
          </p:cNvPr>
          <p:cNvCxnSpPr>
            <a:cxnSpLocks/>
            <a:stCxn id="39" idx="4"/>
            <a:endCxn id="107" idx="0"/>
          </p:cNvCxnSpPr>
          <p:nvPr/>
        </p:nvCxnSpPr>
        <p:spPr>
          <a:xfrm flipH="1">
            <a:off x="6141937" y="2228919"/>
            <a:ext cx="4068" cy="1257595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5A30E8B-440C-DBE1-34DE-0465B11ECEA2}"/>
              </a:ext>
            </a:extLst>
          </p:cNvPr>
          <p:cNvSpPr txBox="1"/>
          <p:nvPr/>
        </p:nvSpPr>
        <p:spPr>
          <a:xfrm>
            <a:off x="4398266" y="3527994"/>
            <a:ext cx="436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1251020-F0A5-E296-D809-8FEB7D702AAB}"/>
              </a:ext>
            </a:extLst>
          </p:cNvPr>
          <p:cNvSpPr/>
          <p:nvPr/>
        </p:nvSpPr>
        <p:spPr>
          <a:xfrm>
            <a:off x="3076549" y="1458753"/>
            <a:ext cx="1530660" cy="874487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7FA8FD3-0C6B-E3A3-ED55-8933CE5A7AA8}"/>
              </a:ext>
            </a:extLst>
          </p:cNvPr>
          <p:cNvCxnSpPr>
            <a:cxnSpLocks/>
            <a:stCxn id="10" idx="0"/>
            <a:endCxn id="91" idx="2"/>
          </p:cNvCxnSpPr>
          <p:nvPr/>
        </p:nvCxnSpPr>
        <p:spPr>
          <a:xfrm flipH="1" flipV="1">
            <a:off x="3841879" y="2333240"/>
            <a:ext cx="1" cy="761754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BD93F4D-9F58-04EE-3BB6-EF08A6FF97DA}"/>
              </a:ext>
            </a:extLst>
          </p:cNvPr>
          <p:cNvSpPr txBox="1"/>
          <p:nvPr/>
        </p:nvSpPr>
        <p:spPr>
          <a:xfrm>
            <a:off x="3750014" y="2820005"/>
            <a:ext cx="436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EC4C7C0-3D62-C423-B077-C50A242FBEA1}"/>
              </a:ext>
            </a:extLst>
          </p:cNvPr>
          <p:cNvGrpSpPr/>
          <p:nvPr/>
        </p:nvGrpSpPr>
        <p:grpSpPr>
          <a:xfrm>
            <a:off x="9823248" y="3437894"/>
            <a:ext cx="1371600" cy="685800"/>
            <a:chOff x="3524794" y="1302120"/>
            <a:chExt cx="1371600" cy="685800"/>
          </a:xfrm>
        </p:grpSpPr>
        <p:sp>
          <p:nvSpPr>
            <p:cNvPr id="104" name="Flowchart: Data 103">
              <a:extLst>
                <a:ext uri="{FF2B5EF4-FFF2-40B4-BE49-F238E27FC236}">
                  <a16:creationId xmlns:a16="http://schemas.microsoft.com/office/drawing/2014/main" id="{64E905D1-1FF0-2872-53A1-DAABB954A571}"/>
                </a:ext>
              </a:extLst>
            </p:cNvPr>
            <p:cNvSpPr/>
            <p:nvPr/>
          </p:nvSpPr>
          <p:spPr>
            <a:xfrm>
              <a:off x="3524794" y="1302120"/>
              <a:ext cx="1371600" cy="685800"/>
            </a:xfrm>
            <a:prstGeom prst="flowChartInputOutpu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58093DB-391C-9C25-26AA-3C3D8BE594A4}"/>
                </a:ext>
              </a:extLst>
            </p:cNvPr>
            <p:cNvSpPr txBox="1"/>
            <p:nvPr/>
          </p:nvSpPr>
          <p:spPr>
            <a:xfrm>
              <a:off x="3766457" y="1321855"/>
              <a:ext cx="8882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  <a:t>Model Cohort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B2CAF14-46BB-826E-AF4A-669775B564E8}"/>
              </a:ext>
            </a:extLst>
          </p:cNvPr>
          <p:cNvGrpSpPr/>
          <p:nvPr/>
        </p:nvGrpSpPr>
        <p:grpSpPr>
          <a:xfrm>
            <a:off x="5480282" y="3457628"/>
            <a:ext cx="1331447" cy="646332"/>
            <a:chOff x="5346924" y="3297653"/>
            <a:chExt cx="1331447" cy="64633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DA5EC12-B6D3-925A-FE46-E5D8228FBE03}"/>
                </a:ext>
              </a:extLst>
            </p:cNvPr>
            <p:cNvSpPr txBox="1"/>
            <p:nvPr/>
          </p:nvSpPr>
          <p:spPr>
            <a:xfrm>
              <a:off x="5355062" y="3297653"/>
              <a:ext cx="13233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Calibri" panose="020F0502020204030204" pitchFamily="34" charset="0"/>
                  <a:cs typeface="Calibri" panose="020F0502020204030204" pitchFamily="34" charset="0"/>
                </a:rPr>
                <a:t>Join by Member ID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D380247-4C42-1CE5-E3B5-F6E00C7BE277}"/>
                </a:ext>
              </a:extLst>
            </p:cNvPr>
            <p:cNvSpPr/>
            <p:nvPr/>
          </p:nvSpPr>
          <p:spPr>
            <a:xfrm>
              <a:off x="5346924" y="3326539"/>
              <a:ext cx="1323309" cy="617446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8C8B2229-CB1A-5570-D826-5CCAC24F65F2}"/>
              </a:ext>
            </a:extLst>
          </p:cNvPr>
          <p:cNvCxnSpPr>
            <a:cxnSpLocks/>
            <a:stCxn id="55" idx="3"/>
            <a:endCxn id="104" idx="2"/>
          </p:cNvCxnSpPr>
          <p:nvPr/>
        </p:nvCxnSpPr>
        <p:spPr>
          <a:xfrm flipV="1">
            <a:off x="9215428" y="3780794"/>
            <a:ext cx="744980" cy="1"/>
          </a:xfrm>
          <a:prstGeom prst="straightConnector1">
            <a:avLst/>
          </a:prstGeom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376F2-FED6-FD0E-52E5-F37E464F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3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15" grpId="0"/>
      <p:bldP spid="77" grpId="0"/>
      <p:bldP spid="91" grpId="0" animBg="1"/>
      <p:bldP spid="10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122082-6696-1735-1853-24EAE40D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Data Merge Example</a:t>
            </a:r>
          </a:p>
        </p:txBody>
      </p:sp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BCB0DD06-3014-335E-DEE4-E99C29A33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100" y="1176790"/>
            <a:ext cx="5954425" cy="1823629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F0167B4-8A1F-0AA4-BDC5-F3B7714C9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100" y="4204503"/>
            <a:ext cx="5954425" cy="1704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A1060B-629B-89B7-0D8F-2EFCEB3F0A87}"/>
              </a:ext>
            </a:extLst>
          </p:cNvPr>
          <p:cNvSpPr txBox="1"/>
          <p:nvPr/>
        </p:nvSpPr>
        <p:spPr>
          <a:xfrm>
            <a:off x="328000" y="1903938"/>
            <a:ext cx="373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Slice of a Member’s History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C2E2C-1FB3-A33D-ADEB-D82A25FCA5AF}"/>
              </a:ext>
            </a:extLst>
          </p:cNvPr>
          <p:cNvSpPr txBox="1"/>
          <p:nvPr/>
        </p:nvSpPr>
        <p:spPr>
          <a:xfrm>
            <a:off x="328001" y="4871924"/>
            <a:ext cx="373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Grouped by Member ID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7C58060-5517-7294-AF4C-A7D7D830A9F3}"/>
              </a:ext>
            </a:extLst>
          </p:cNvPr>
          <p:cNvSpPr/>
          <p:nvPr/>
        </p:nvSpPr>
        <p:spPr>
          <a:xfrm>
            <a:off x="6628009" y="3050335"/>
            <a:ext cx="818606" cy="1104252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96ACF-2ACC-8EA8-3484-9F2CF8781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9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122082-6696-1735-1853-24EAE40D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Data Merge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1060B-629B-89B7-0D8F-2EFCEB3F0A87}"/>
              </a:ext>
            </a:extLst>
          </p:cNvPr>
          <p:cNvSpPr txBox="1"/>
          <p:nvPr/>
        </p:nvSpPr>
        <p:spPr>
          <a:xfrm>
            <a:off x="328000" y="1085593"/>
            <a:ext cx="1150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Join Lists Back into Model Cohort</a:t>
            </a:r>
          </a:p>
        </p:txBody>
      </p:sp>
      <p:pic>
        <p:nvPicPr>
          <p:cNvPr id="6" name="Picture 5" descr="Calendar, scatter chart&#10;&#10;Description automatically generated">
            <a:extLst>
              <a:ext uri="{FF2B5EF4-FFF2-40B4-BE49-F238E27FC236}">
                <a16:creationId xmlns:a16="http://schemas.microsoft.com/office/drawing/2014/main" id="{DCF21D99-E925-93B2-5792-987CE9D34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37" y="1437507"/>
            <a:ext cx="11608525" cy="1816033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4F469165-B11D-D601-4F38-B6A424931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620" y="4241074"/>
            <a:ext cx="1655553" cy="1994740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F224D57F-864D-DA9E-2DA6-E77FF3B296C5}"/>
              </a:ext>
            </a:extLst>
          </p:cNvPr>
          <p:cNvSpPr/>
          <p:nvPr/>
        </p:nvSpPr>
        <p:spPr>
          <a:xfrm rot="16200000">
            <a:off x="5533887" y="4701361"/>
            <a:ext cx="818606" cy="1104252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0C8EE85-BB1A-EFDF-B375-79A873D92E6E}"/>
              </a:ext>
            </a:extLst>
          </p:cNvPr>
          <p:cNvSpPr/>
          <p:nvPr/>
        </p:nvSpPr>
        <p:spPr>
          <a:xfrm>
            <a:off x="3827180" y="3284679"/>
            <a:ext cx="588067" cy="909157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828BDB02-F507-4B8C-1063-E0858EAFD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07" y="4193836"/>
            <a:ext cx="1111573" cy="199474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51F95D-C15C-477C-F117-165B9BC0C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4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>
          <a:xfrm>
            <a:off x="407226" y="1340030"/>
            <a:ext cx="11269998" cy="1591276"/>
          </a:xfrm>
          <a:noFill/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n-US" sz="2400" b="1">
                <a:latin typeface="Calibri"/>
                <a:ea typeface="Calibri"/>
                <a:cs typeface="Calibri"/>
              </a:rPr>
              <a:t>General Problem</a:t>
            </a:r>
          </a:p>
          <a:p>
            <a:pPr>
              <a:lnSpc>
                <a:spcPct val="250000"/>
              </a:lnSpc>
            </a:pPr>
            <a:r>
              <a:rPr lang="en-US" sz="2000">
                <a:latin typeface="Calibri"/>
                <a:ea typeface="Calibri"/>
                <a:cs typeface="Calibri"/>
              </a:rPr>
              <a:t>To accurately predict whether a member will click on a link in an email</a:t>
            </a:r>
          </a:p>
          <a:p>
            <a:pPr rtl="0"/>
            <a:endParaRPr lang="en-US" sz="1600"/>
          </a:p>
          <a:p>
            <a:pPr rtl="0"/>
            <a:endParaRPr lang="en-US" sz="1600"/>
          </a:p>
          <a:p>
            <a:r>
              <a:rPr lang="en-US" sz="2400" b="1">
                <a:latin typeface="Calibri"/>
                <a:ea typeface="Calibri"/>
                <a:cs typeface="Calibri"/>
              </a:rPr>
              <a:t>Why It Matters</a:t>
            </a:r>
          </a:p>
          <a:p>
            <a:pPr>
              <a:lnSpc>
                <a:spcPct val="200000"/>
              </a:lnSpc>
            </a:pPr>
            <a:r>
              <a:rPr lang="en-US" sz="2000">
                <a:latin typeface="Calibri"/>
                <a:ea typeface="Calibri"/>
                <a:cs typeface="Calibri"/>
              </a:rPr>
              <a:t>Better customer targeting</a:t>
            </a:r>
          </a:p>
          <a:p>
            <a:pPr marL="108585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>
                <a:latin typeface="Calibri"/>
                <a:cs typeface="Calibri"/>
              </a:rPr>
              <a:t>Understand which member demographic is more likely to click on an email link</a:t>
            </a:r>
          </a:p>
          <a:p>
            <a:pPr marL="1085850" indent="-457200">
              <a:lnSpc>
                <a:spcPct val="200000"/>
              </a:lnSpc>
              <a:buFont typeface="+mj-lt"/>
              <a:buAutoNum type="arabicPeriod"/>
            </a:pPr>
            <a:r>
              <a:rPr lang="en-US" sz="2000">
                <a:latin typeface="Calibri"/>
                <a:cs typeface="Calibri"/>
              </a:rPr>
              <a:t>Select email recipients by specific member behavior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7999" y="204513"/>
            <a:ext cx="10353855" cy="7472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</a:pPr>
            <a:r>
              <a:rPr lang="en-US">
                <a:ea typeface="Geneva" pitchFamily="11" charset="0"/>
                <a:cs typeface="Geneva" pitchFamily="11" charset="0"/>
              </a:rPr>
              <a:t>Problem 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7CB3A-037C-5064-45C8-C420EDCF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8845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122082-6696-1735-1853-24EAE40D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Data Merge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1060B-629B-89B7-0D8F-2EFCEB3F0A87}"/>
              </a:ext>
            </a:extLst>
          </p:cNvPr>
          <p:cNvSpPr txBox="1"/>
          <p:nvPr/>
        </p:nvSpPr>
        <p:spPr>
          <a:xfrm>
            <a:off x="1043709" y="2362852"/>
            <a:ext cx="992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Full Index List</a:t>
            </a:r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5A9E8489-7DDF-5637-A028-B7A5129EB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17" y="2698840"/>
            <a:ext cx="9991725" cy="26098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F9A752-00DA-915F-06D9-3ED99CB6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61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122082-6696-1735-1853-24EAE40D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Data Merge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1060B-629B-89B7-0D8F-2EFCEB3F0A87}"/>
              </a:ext>
            </a:extLst>
          </p:cNvPr>
          <p:cNvSpPr txBox="1"/>
          <p:nvPr/>
        </p:nvSpPr>
        <p:spPr>
          <a:xfrm>
            <a:off x="1104900" y="2261256"/>
            <a:ext cx="998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Index List After Removal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60C8F64-9005-4F86-BCE4-854F880D0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654180"/>
            <a:ext cx="9982200" cy="25717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D6D5DC-98EE-3054-448E-D39806E5C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73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4D6FA6-87F8-5531-FE98-8098EBEA8C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Models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67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6D6880-D71D-3351-6959-1D1ABDEE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Comparison Metrics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2BB1E-62C3-81E9-E7F9-9EBB3FCB7021}"/>
              </a:ext>
            </a:extLst>
          </p:cNvPr>
          <p:cNvSpPr txBox="1"/>
          <p:nvPr/>
        </p:nvSpPr>
        <p:spPr>
          <a:xfrm>
            <a:off x="328000" y="1296233"/>
            <a:ext cx="11242110" cy="17870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Accuracy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Represents the number of correct predictions over the total number of predictions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Higher is better 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</a:t>
            </a:r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84281120-43A2-0156-54D7-4DCF30CFEF35}"/>
              </a:ext>
            </a:extLst>
          </p:cNvPr>
          <p:cNvGraphicFramePr>
            <a:graphicFrameLocks noGrp="1"/>
          </p:cNvGraphicFramePr>
          <p:nvPr/>
        </p:nvGraphicFramePr>
        <p:xfrm>
          <a:off x="6843584" y="3527795"/>
          <a:ext cx="484771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3857">
                  <a:extLst>
                    <a:ext uri="{9D8B030D-6E8A-4147-A177-3AD203B41FA5}">
                      <a16:colId xmlns:a16="http://schemas.microsoft.com/office/drawing/2014/main" val="1502653216"/>
                    </a:ext>
                  </a:extLst>
                </a:gridCol>
                <a:gridCol w="2423857">
                  <a:extLst>
                    <a:ext uri="{9D8B030D-6E8A-4147-A177-3AD203B41FA5}">
                      <a16:colId xmlns:a16="http://schemas.microsoft.com/office/drawing/2014/main" val="38366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>
                    <a:solidFill>
                      <a:srgbClr val="FFC62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</a:p>
                  </a:txBody>
                  <a:tcPr>
                    <a:solidFill>
                      <a:srgbClr val="FFC62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18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XGBoost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0.88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267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Naïve Bayes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771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Decision Tree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0.99</a:t>
                      </a: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154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342874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0.98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299525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F1E2FCDC-B70C-F03B-249D-25E2F5BD47D5}"/>
              </a:ext>
            </a:extLst>
          </p:cNvPr>
          <p:cNvSpPr/>
          <p:nvPr/>
        </p:nvSpPr>
        <p:spPr>
          <a:xfrm>
            <a:off x="6843584" y="4604492"/>
            <a:ext cx="4847714" cy="338866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EB84C5-E07A-320D-28C2-4D89F187A758}"/>
                  </a:ext>
                </a:extLst>
              </p:cNvPr>
              <p:cNvSpPr txBox="1"/>
              <p:nvPr/>
            </p:nvSpPr>
            <p:spPr>
              <a:xfrm>
                <a:off x="269006" y="4135865"/>
                <a:ext cx="6076600" cy="638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𝐶𝑜𝑟𝑟𝑒𝑐𝑡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𝑐𝑙𝑖𝑐𝑘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𝑛𝑜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𝑐𝑙𝑖𝑐𝑘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𝐴𝑙𝑙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US" sz="200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4EB84C5-E07A-320D-28C2-4D89F187A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006" y="4135865"/>
                <a:ext cx="6076600" cy="6380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6127-E8C1-7905-C76E-9F130D5D1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BED15548-511C-6D20-FFA9-DF8D0B5389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4931527"/>
              </p:ext>
            </p:extLst>
          </p:nvPr>
        </p:nvGraphicFramePr>
        <p:xfrm>
          <a:off x="613930" y="1313021"/>
          <a:ext cx="11213404" cy="4810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7CED6AF0-127C-9F23-42EE-1A1D0814E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XGBoost</a:t>
            </a:r>
            <a:r>
              <a:rPr lang="en-US">
                <a:cs typeface="Calibri"/>
              </a:rPr>
              <a:t> Tree II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0343E5B-6EF7-574D-D034-E401B13C4A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3100" y="3495675"/>
            <a:ext cx="1920239" cy="58674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EF309D1-D7C4-5876-3FF1-760F6FBF3BE7}"/>
              </a:ext>
            </a:extLst>
          </p:cNvPr>
          <p:cNvSpPr txBox="1"/>
          <p:nvPr/>
        </p:nvSpPr>
        <p:spPr>
          <a:xfrm>
            <a:off x="3985780" y="2625983"/>
            <a:ext cx="952500" cy="276999"/>
          </a:xfrm>
          <a:prstGeom prst="rect">
            <a:avLst/>
          </a:prstGeom>
          <a:solidFill>
            <a:srgbClr val="FFF4C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 Group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2779BE-5B6D-36B6-9469-780146E5EAB1}"/>
              </a:ext>
            </a:extLst>
          </p:cNvPr>
          <p:cNvSpPr txBox="1"/>
          <p:nvPr/>
        </p:nvSpPr>
        <p:spPr>
          <a:xfrm>
            <a:off x="1928380" y="3487250"/>
            <a:ext cx="952500" cy="461665"/>
          </a:xfrm>
          <a:prstGeom prst="rect">
            <a:avLst/>
          </a:prstGeom>
          <a:solidFill>
            <a:srgbClr val="FFF4C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Click Rate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32674CC-B420-6827-1B2E-B65A06910EE8}"/>
              </a:ext>
            </a:extLst>
          </p:cNvPr>
          <p:cNvSpPr txBox="1"/>
          <p:nvPr/>
        </p:nvSpPr>
        <p:spPr>
          <a:xfrm>
            <a:off x="878151" y="4477850"/>
            <a:ext cx="952500" cy="461665"/>
          </a:xfrm>
          <a:prstGeom prst="rect">
            <a:avLst/>
          </a:prstGeom>
          <a:solidFill>
            <a:srgbClr val="FFF4C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Click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D4A30B-1064-9332-D76A-528FFE10A3A9}"/>
              </a:ext>
            </a:extLst>
          </p:cNvPr>
          <p:cNvSpPr txBox="1"/>
          <p:nvPr/>
        </p:nvSpPr>
        <p:spPr>
          <a:xfrm>
            <a:off x="2668851" y="4477849"/>
            <a:ext cx="952500" cy="461665"/>
          </a:xfrm>
          <a:prstGeom prst="rect">
            <a:avLst/>
          </a:prstGeom>
          <a:solidFill>
            <a:srgbClr val="FFF4C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Click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888A59-A1EC-204F-ADA7-107D2F23E977}"/>
              </a:ext>
            </a:extLst>
          </p:cNvPr>
          <p:cNvSpPr txBox="1"/>
          <p:nvPr/>
        </p:nvSpPr>
        <p:spPr>
          <a:xfrm>
            <a:off x="4423930" y="4477848"/>
            <a:ext cx="952500" cy="461665"/>
          </a:xfrm>
          <a:prstGeom prst="rect">
            <a:avLst/>
          </a:prstGeom>
          <a:solidFill>
            <a:srgbClr val="FFF4C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Click Rate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1AD5ED-5EF2-3DE5-EAA3-FE1338702175}"/>
              </a:ext>
            </a:extLst>
          </p:cNvPr>
          <p:cNvSpPr txBox="1"/>
          <p:nvPr/>
        </p:nvSpPr>
        <p:spPr>
          <a:xfrm>
            <a:off x="6195582" y="4570181"/>
            <a:ext cx="952500" cy="276999"/>
          </a:xfrm>
          <a:prstGeom prst="rect">
            <a:avLst/>
          </a:prstGeom>
          <a:solidFill>
            <a:srgbClr val="FFF4C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 Group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2183B3-283A-A7A1-1EFF-E08FFC5C0AFF}"/>
              </a:ext>
            </a:extLst>
          </p:cNvPr>
          <p:cNvSpPr txBox="1"/>
          <p:nvPr/>
        </p:nvSpPr>
        <p:spPr>
          <a:xfrm>
            <a:off x="8058958" y="4477847"/>
            <a:ext cx="952500" cy="461665"/>
          </a:xfrm>
          <a:prstGeom prst="rect">
            <a:avLst/>
          </a:prstGeom>
          <a:solidFill>
            <a:srgbClr val="FFF4C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Click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2A287C-E344-F362-65AB-9FD806367EA9}"/>
              </a:ext>
            </a:extLst>
          </p:cNvPr>
          <p:cNvSpPr txBox="1"/>
          <p:nvPr/>
        </p:nvSpPr>
        <p:spPr>
          <a:xfrm>
            <a:off x="8925389" y="3514725"/>
            <a:ext cx="952500" cy="461665"/>
          </a:xfrm>
          <a:prstGeom prst="rect">
            <a:avLst/>
          </a:prstGeom>
          <a:solidFill>
            <a:srgbClr val="FFF4C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Click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92312C-F3BF-DB20-7343-ADA3D30E0A1C}"/>
              </a:ext>
            </a:extLst>
          </p:cNvPr>
          <p:cNvSpPr txBox="1"/>
          <p:nvPr/>
        </p:nvSpPr>
        <p:spPr>
          <a:xfrm>
            <a:off x="9752351" y="4568362"/>
            <a:ext cx="1489420" cy="276999"/>
          </a:xfrm>
          <a:prstGeom prst="rect">
            <a:avLst/>
          </a:prstGeom>
          <a:solidFill>
            <a:srgbClr val="FFF4C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Campaign Category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FB601D7-A3B6-5C1E-2316-EA458A912285}"/>
              </a:ext>
            </a:extLst>
          </p:cNvPr>
          <p:cNvSpPr/>
          <p:nvPr/>
        </p:nvSpPr>
        <p:spPr>
          <a:xfrm>
            <a:off x="7715250" y="1933575"/>
            <a:ext cx="295275" cy="64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AEE737-E40A-9413-F62A-C832A0129E54}"/>
              </a:ext>
            </a:extLst>
          </p:cNvPr>
          <p:cNvSpPr txBox="1"/>
          <p:nvPr/>
        </p:nvSpPr>
        <p:spPr>
          <a:xfrm>
            <a:off x="9948510" y="2479026"/>
            <a:ext cx="952500" cy="461665"/>
          </a:xfrm>
          <a:prstGeom prst="rect">
            <a:avLst/>
          </a:prstGeom>
          <a:solidFill>
            <a:srgbClr val="FFF4C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Since Last Click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BB63D6-8833-A9B2-B4E3-12869A390B82}"/>
              </a:ext>
            </a:extLst>
          </p:cNvPr>
          <p:cNvSpPr txBox="1"/>
          <p:nvPr/>
        </p:nvSpPr>
        <p:spPr>
          <a:xfrm>
            <a:off x="1972244" y="5161998"/>
            <a:ext cx="530352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b="1">
                <a:latin typeface="Calibri"/>
                <a:ea typeface="Calibri"/>
                <a:cs typeface="Calibri"/>
              </a:rPr>
              <a:t>49.9%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ED3573-0B19-DD02-454D-D6E3FB1A13A0}"/>
              </a:ext>
            </a:extLst>
          </p:cNvPr>
          <p:cNvSpPr txBox="1"/>
          <p:nvPr/>
        </p:nvSpPr>
        <p:spPr>
          <a:xfrm>
            <a:off x="5528830" y="3579582"/>
            <a:ext cx="952500" cy="276999"/>
          </a:xfrm>
          <a:prstGeom prst="rect">
            <a:avLst/>
          </a:prstGeom>
          <a:solidFill>
            <a:srgbClr val="FFF4C9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 Group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308F19-337A-4843-0081-5EDA9112A406}"/>
              </a:ext>
            </a:extLst>
          </p:cNvPr>
          <p:cNvSpPr txBox="1"/>
          <p:nvPr/>
        </p:nvSpPr>
        <p:spPr>
          <a:xfrm>
            <a:off x="7332535" y="5161998"/>
            <a:ext cx="530352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Calibri"/>
                <a:ea typeface="Calibri"/>
                <a:cs typeface="Calibri"/>
              </a:rPr>
              <a:t>50.0%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F53FC35-9852-8789-538C-B8F762F5B64B}"/>
              </a:ext>
            </a:extLst>
          </p:cNvPr>
          <p:cNvSpPr txBox="1"/>
          <p:nvPr/>
        </p:nvSpPr>
        <p:spPr>
          <a:xfrm>
            <a:off x="7348063" y="5642572"/>
            <a:ext cx="530352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Calibri"/>
                <a:ea typeface="Calibri"/>
                <a:cs typeface="Calibri"/>
              </a:rPr>
              <a:t>50.0%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602600-ACB6-2D0C-2C14-7C0DA5756729}"/>
              </a:ext>
            </a:extLst>
          </p:cNvPr>
          <p:cNvSpPr txBox="1"/>
          <p:nvPr/>
        </p:nvSpPr>
        <p:spPr>
          <a:xfrm>
            <a:off x="5540787" y="5161998"/>
            <a:ext cx="555213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Calibri"/>
                <a:ea typeface="Calibri"/>
                <a:cs typeface="Calibri"/>
              </a:rPr>
              <a:t>49.9%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7EC51C-1942-4086-83C0-ECAED311C9FE}"/>
              </a:ext>
            </a:extLst>
          </p:cNvPr>
          <p:cNvSpPr txBox="1"/>
          <p:nvPr/>
        </p:nvSpPr>
        <p:spPr>
          <a:xfrm>
            <a:off x="5540787" y="5638025"/>
            <a:ext cx="555213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Calibri"/>
                <a:ea typeface="Calibri"/>
                <a:cs typeface="Calibri"/>
              </a:rPr>
              <a:t>50.0%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693A95-D0BA-0CD4-B2A0-D577808D97E4}"/>
              </a:ext>
            </a:extLst>
          </p:cNvPr>
          <p:cNvSpPr txBox="1"/>
          <p:nvPr/>
        </p:nvSpPr>
        <p:spPr>
          <a:xfrm>
            <a:off x="3702462" y="5161997"/>
            <a:ext cx="555213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Calibri"/>
                <a:ea typeface="Calibri"/>
                <a:cs typeface="Calibri"/>
              </a:rPr>
              <a:t>50.0%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1386FB-2734-FDC4-FD99-9CBFDEB55332}"/>
              </a:ext>
            </a:extLst>
          </p:cNvPr>
          <p:cNvSpPr txBox="1"/>
          <p:nvPr/>
        </p:nvSpPr>
        <p:spPr>
          <a:xfrm>
            <a:off x="3702461" y="5638026"/>
            <a:ext cx="555213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Calibri"/>
                <a:ea typeface="Calibri"/>
                <a:cs typeface="Calibri"/>
              </a:rPr>
              <a:t>50.1%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3C1C2F-2A0A-CFEE-DFFB-D83279947E07}"/>
              </a:ext>
            </a:extLst>
          </p:cNvPr>
          <p:cNvSpPr txBox="1"/>
          <p:nvPr/>
        </p:nvSpPr>
        <p:spPr>
          <a:xfrm>
            <a:off x="1959813" y="5646340"/>
            <a:ext cx="555213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Calibri"/>
                <a:ea typeface="Calibri"/>
                <a:cs typeface="Calibri"/>
              </a:rPr>
              <a:t>50.0%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CF11A3-6641-E511-A704-1ABDC6DEA0A3}"/>
              </a:ext>
            </a:extLst>
          </p:cNvPr>
          <p:cNvSpPr txBox="1"/>
          <p:nvPr/>
        </p:nvSpPr>
        <p:spPr>
          <a:xfrm>
            <a:off x="9030883" y="5161997"/>
            <a:ext cx="555213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Calibri"/>
                <a:ea typeface="Calibri"/>
                <a:cs typeface="Calibri"/>
              </a:rPr>
              <a:t>49.8%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C3F097-61B7-8465-13C1-BAF86719C286}"/>
              </a:ext>
            </a:extLst>
          </p:cNvPr>
          <p:cNvSpPr txBox="1"/>
          <p:nvPr/>
        </p:nvSpPr>
        <p:spPr>
          <a:xfrm>
            <a:off x="9044354" y="5638025"/>
            <a:ext cx="555213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Calibri"/>
                <a:ea typeface="Calibri"/>
                <a:cs typeface="Calibri"/>
              </a:rPr>
              <a:t>49.8%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9A5EB4-8A89-859C-1F6C-637CCA025E91}"/>
              </a:ext>
            </a:extLst>
          </p:cNvPr>
          <p:cNvSpPr txBox="1"/>
          <p:nvPr/>
        </p:nvSpPr>
        <p:spPr>
          <a:xfrm>
            <a:off x="10797770" y="5161997"/>
            <a:ext cx="555213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Calibri"/>
                <a:ea typeface="Calibri"/>
                <a:cs typeface="Calibri"/>
              </a:rPr>
              <a:t>49.8%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8EEAA9-DA59-2A55-2CF3-6A175D3F7F56}"/>
              </a:ext>
            </a:extLst>
          </p:cNvPr>
          <p:cNvSpPr txBox="1"/>
          <p:nvPr/>
        </p:nvSpPr>
        <p:spPr>
          <a:xfrm>
            <a:off x="10797770" y="5638025"/>
            <a:ext cx="555213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>
                <a:latin typeface="Calibri"/>
                <a:ea typeface="Calibri"/>
                <a:cs typeface="Calibri"/>
              </a:rPr>
              <a:t>50.0%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BA8049-C519-4EE9-A5FC-674E013B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32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7999" y="204513"/>
            <a:ext cx="10353855" cy="7472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</a:pPr>
            <a:r>
              <a:rPr lang="en-US">
                <a:ea typeface="Geneva" pitchFamily="11" charset="0"/>
                <a:cs typeface="Geneva" pitchFamily="11" charset="0"/>
              </a:rPr>
              <a:t>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76F63-19DF-72DC-84F4-63CCC90A4997}"/>
              </a:ext>
            </a:extLst>
          </p:cNvPr>
          <p:cNvSpPr txBox="1"/>
          <p:nvPr/>
        </p:nvSpPr>
        <p:spPr>
          <a:xfrm>
            <a:off x="327999" y="1540010"/>
            <a:ext cx="1145162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>
                <a:latin typeface="Calibri"/>
                <a:ea typeface="Calibri" panose="020F0502020204030204" pitchFamily="34" charset="0"/>
                <a:cs typeface="Calibri"/>
              </a:rPr>
              <a:t>Goal: </a:t>
            </a:r>
            <a:r>
              <a:rPr lang="en-US" sz="2800">
                <a:latin typeface="Calibri"/>
                <a:ea typeface="Calibri" panose="020F0502020204030204" pitchFamily="34" charset="0"/>
                <a:cs typeface="Calibri"/>
              </a:rPr>
              <a:t>Create a usable model that accurately predicts member click behavior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64C94E-8FCC-7A15-8B6D-FA746938FA5A}"/>
              </a:ext>
            </a:extLst>
          </p:cNvPr>
          <p:cNvSpPr/>
          <p:nvPr/>
        </p:nvSpPr>
        <p:spPr>
          <a:xfrm>
            <a:off x="580868" y="3270478"/>
            <a:ext cx="3372632" cy="194713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Hotel Stay History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was the last stay?</a:t>
            </a:r>
          </a:p>
          <a:p>
            <a:pPr marL="228600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stay length?</a:t>
            </a:r>
          </a:p>
          <a:p>
            <a:pPr marL="228600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revenue?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E64A9A-5C77-DED5-514F-41A5A389AFA5}"/>
              </a:ext>
            </a:extLst>
          </p:cNvPr>
          <p:cNvSpPr/>
          <p:nvPr/>
        </p:nvSpPr>
        <p:spPr>
          <a:xfrm>
            <a:off x="4415127" y="3270478"/>
            <a:ext cx="3372632" cy="194713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Email History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28600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was the last click?</a:t>
            </a:r>
          </a:p>
          <a:p>
            <a:pPr marL="228600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emails received?</a:t>
            </a:r>
          </a:p>
          <a:p>
            <a:pPr marL="228600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rate?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89B063-4041-5E69-A7D5-6FDECD87F5C3}"/>
              </a:ext>
            </a:extLst>
          </p:cNvPr>
          <p:cNvSpPr/>
          <p:nvPr/>
        </p:nvSpPr>
        <p:spPr>
          <a:xfrm>
            <a:off x="8249386" y="3270478"/>
            <a:ext cx="3372632" cy="194713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Details</a:t>
            </a:r>
            <a:endParaRPr lang="en-US" sz="20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2575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 tenure?</a:t>
            </a:r>
          </a:p>
          <a:p>
            <a:pPr marL="282575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Member tier?</a:t>
            </a:r>
          </a:p>
          <a:p>
            <a:pPr marL="282575"/>
            <a:r>
              <a:rPr lang="en-US" sz="20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Income group?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62B9D6-9E58-737B-A076-3C53F8211264}"/>
              </a:ext>
            </a:extLst>
          </p:cNvPr>
          <p:cNvCxnSpPr>
            <a:cxnSpLocks/>
          </p:cNvCxnSpPr>
          <p:nvPr/>
        </p:nvCxnSpPr>
        <p:spPr>
          <a:xfrm>
            <a:off x="4006336" y="4244046"/>
            <a:ext cx="3872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3F1720-768F-573D-A4A7-A11283427081}"/>
              </a:ext>
            </a:extLst>
          </p:cNvPr>
          <p:cNvCxnSpPr>
            <a:cxnSpLocks/>
          </p:cNvCxnSpPr>
          <p:nvPr/>
        </p:nvCxnSpPr>
        <p:spPr>
          <a:xfrm>
            <a:off x="7840595" y="4230204"/>
            <a:ext cx="3872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E6CB2E7-FE73-A9FD-3FB4-F8AF19B51AD9}"/>
              </a:ext>
            </a:extLst>
          </p:cNvPr>
          <p:cNvSpPr txBox="1"/>
          <p:nvPr/>
        </p:nvSpPr>
        <p:spPr>
          <a:xfrm>
            <a:off x="1869106" y="2392175"/>
            <a:ext cx="845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aim to answer questions like the ones below for each category.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0631AD-A7D3-8479-78CF-78B663620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3317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E6FEAC-A3E9-CD8C-3EEE-4698F7B53D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08326" y="2671802"/>
            <a:ext cx="6575347" cy="553998"/>
          </a:xfrm>
        </p:spPr>
        <p:txBody>
          <a:bodyPr/>
          <a:lstStyle/>
          <a:p>
            <a:r>
              <a:rPr lang="en-US"/>
              <a:t>Data Preprocessing &amp; </a:t>
            </a:r>
          </a:p>
          <a:p>
            <a:r>
              <a:rPr lang="en-US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923907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7999" y="204513"/>
            <a:ext cx="10353855" cy="7472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/>
              <a:t>Data Process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9590D0-4240-E118-DF52-573DBC9A0EA4}"/>
              </a:ext>
            </a:extLst>
          </p:cNvPr>
          <p:cNvGrpSpPr/>
          <p:nvPr/>
        </p:nvGrpSpPr>
        <p:grpSpPr>
          <a:xfrm>
            <a:off x="4565952" y="1425007"/>
            <a:ext cx="7351630" cy="4972050"/>
            <a:chOff x="4565952" y="1425007"/>
            <a:chExt cx="7351630" cy="4972050"/>
          </a:xfrm>
        </p:grpSpPr>
        <p:pic>
          <p:nvPicPr>
            <p:cNvPr id="3" name="Picture 5" descr="Chart, histogram&#10;&#10;Description automatically generated">
              <a:extLst>
                <a:ext uri="{FF2B5EF4-FFF2-40B4-BE49-F238E27FC236}">
                  <a16:creationId xmlns:a16="http://schemas.microsoft.com/office/drawing/2014/main" id="{2B8770BC-5A53-1E66-64A0-6B9F4F3A7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28" b="4560"/>
            <a:stretch/>
          </p:blipFill>
          <p:spPr>
            <a:xfrm>
              <a:off x="5462588" y="1425007"/>
              <a:ext cx="6454994" cy="4347480"/>
            </a:xfrm>
            <a:prstGeom prst="rect">
              <a:avLst/>
            </a:prstGeom>
          </p:spPr>
        </p:pic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1E4561AB-D807-E018-FA23-23C2537AE512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503817" y="6017738"/>
              <a:ext cx="6409165" cy="379319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marL="0" indent="0" algn="l" defTabSz="342874" rtl="0" eaLnBrk="1" latinLnBrk="0" hangingPunct="1">
                <a:spcBef>
                  <a:spcPts val="600"/>
                </a:spcBef>
                <a:buFont typeface="Arial"/>
                <a:buNone/>
                <a:defRPr sz="2800" b="0" i="0" kern="1200">
                  <a:solidFill>
                    <a:schemeClr val="tx1"/>
                  </a:solidFill>
                  <a:latin typeface="Avenir Medium" panose="02000503020000020003"/>
                  <a:ea typeface="+mn-ea"/>
                  <a:cs typeface="Avenir Medium"/>
                </a:defRPr>
              </a:lvl1pPr>
              <a:lvl2pPr marL="149182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8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2pPr>
              <a:lvl3pPr marL="270027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3pPr>
              <a:lvl4pPr marL="390873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4pPr>
              <a:lvl5pPr marL="482548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051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5pPr>
              <a:lvl6pPr marL="1885809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683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558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432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algn="ctr">
                <a:defRPr/>
              </a:pPr>
              <a:r>
                <a:rPr lang="en-US" sz="1800" b="1">
                  <a:latin typeface="Calibri"/>
                  <a:cs typeface="Calibri"/>
                </a:rPr>
                <a:t>Email Send Date</a:t>
              </a:r>
              <a:endParaRPr lang="en-US" sz="1800"/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C470C7F7-6305-D587-0F37-097A96E653E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371326" y="5752452"/>
              <a:ext cx="877413" cy="282701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marL="0" indent="0" algn="l" defTabSz="342874" rtl="0" eaLnBrk="1" latinLnBrk="0" hangingPunct="1">
                <a:spcBef>
                  <a:spcPts val="600"/>
                </a:spcBef>
                <a:buFont typeface="Arial"/>
                <a:buNone/>
                <a:defRPr sz="2800" b="0" i="0" kern="1200">
                  <a:solidFill>
                    <a:schemeClr val="tx1"/>
                  </a:solidFill>
                  <a:latin typeface="Avenir Medium" panose="02000503020000020003"/>
                  <a:ea typeface="+mn-ea"/>
                  <a:cs typeface="Avenir Medium"/>
                </a:defRPr>
              </a:lvl1pPr>
              <a:lvl2pPr marL="149182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8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2pPr>
              <a:lvl3pPr marL="270027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3pPr>
              <a:lvl4pPr marL="390873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4pPr>
              <a:lvl5pPr marL="482548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051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5pPr>
              <a:lvl6pPr marL="1885809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683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558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432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algn="ctr">
                <a:defRPr/>
              </a:pPr>
              <a:r>
                <a:rPr lang="en-US" sz="1600">
                  <a:latin typeface="Calibri"/>
                  <a:cs typeface="Calibri"/>
                </a:rPr>
                <a:t>Jan 2020</a:t>
              </a:r>
              <a:endParaRPr lang="en-US" sz="1600"/>
            </a:p>
          </p:txBody>
        </p:sp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03592FFC-8931-DD4A-B082-BDC5D6544EEF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8114754" y="5752452"/>
              <a:ext cx="877413" cy="282701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marL="0" indent="0" algn="l" defTabSz="342874" rtl="0" eaLnBrk="1" latinLnBrk="0" hangingPunct="1">
                <a:spcBef>
                  <a:spcPts val="600"/>
                </a:spcBef>
                <a:buFont typeface="Arial"/>
                <a:buNone/>
                <a:defRPr sz="2800" b="0" i="0" kern="1200">
                  <a:solidFill>
                    <a:schemeClr val="tx1"/>
                  </a:solidFill>
                  <a:latin typeface="Avenir Medium" panose="02000503020000020003"/>
                  <a:ea typeface="+mn-ea"/>
                  <a:cs typeface="Avenir Medium"/>
                </a:defRPr>
              </a:lvl1pPr>
              <a:lvl2pPr marL="149182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8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2pPr>
              <a:lvl3pPr marL="270027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3pPr>
              <a:lvl4pPr marL="390873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4pPr>
              <a:lvl5pPr marL="482548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051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5pPr>
              <a:lvl6pPr marL="1885809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683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558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432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algn="ctr">
                <a:defRPr/>
              </a:pPr>
              <a:r>
                <a:rPr lang="en-US" sz="1600">
                  <a:latin typeface="Calibri"/>
                  <a:cs typeface="Calibri"/>
                </a:rPr>
                <a:t>Jan 2021</a:t>
              </a:r>
              <a:endParaRPr lang="en-US" sz="1600"/>
            </a:p>
          </p:txBody>
        </p:sp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84A9804B-BB7E-E373-7F19-271C29EC5A6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0881076" y="5760188"/>
              <a:ext cx="877413" cy="267229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marL="0" indent="0" algn="l" defTabSz="342874" rtl="0" eaLnBrk="1" latinLnBrk="0" hangingPunct="1">
                <a:spcBef>
                  <a:spcPts val="600"/>
                </a:spcBef>
                <a:buFont typeface="Arial"/>
                <a:buNone/>
                <a:defRPr sz="2800" b="0" i="0" kern="1200">
                  <a:solidFill>
                    <a:schemeClr val="tx1"/>
                  </a:solidFill>
                  <a:latin typeface="Avenir Medium" panose="02000503020000020003"/>
                  <a:ea typeface="+mn-ea"/>
                  <a:cs typeface="Avenir Medium"/>
                </a:defRPr>
              </a:lvl1pPr>
              <a:lvl2pPr marL="149182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8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2pPr>
              <a:lvl3pPr marL="270027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3pPr>
              <a:lvl4pPr marL="390873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4pPr>
              <a:lvl5pPr marL="482548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051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5pPr>
              <a:lvl6pPr marL="1885809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683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558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432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algn="ctr">
                <a:defRPr/>
              </a:pPr>
              <a:r>
                <a:rPr lang="en-US" sz="1600">
                  <a:latin typeface="Calibri"/>
                  <a:cs typeface="Calibri"/>
                </a:rPr>
                <a:t>Jan 2022</a:t>
              </a:r>
              <a:endParaRPr lang="en-US" sz="1600"/>
            </a:p>
          </p:txBody>
        </p:sp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0FDD5E93-E187-8716-32EA-CB226C76EC7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596118" y="4561587"/>
              <a:ext cx="877413" cy="282701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marL="0" indent="0" algn="l" defTabSz="342874" rtl="0" eaLnBrk="1" latinLnBrk="0" hangingPunct="1">
                <a:spcBef>
                  <a:spcPts val="600"/>
                </a:spcBef>
                <a:buFont typeface="Arial"/>
                <a:buNone/>
                <a:defRPr sz="2800" b="0" i="0" kern="1200">
                  <a:solidFill>
                    <a:schemeClr val="tx1"/>
                  </a:solidFill>
                  <a:latin typeface="Avenir Medium" panose="02000503020000020003"/>
                  <a:ea typeface="+mn-ea"/>
                  <a:cs typeface="Avenir Medium"/>
                </a:defRPr>
              </a:lvl1pPr>
              <a:lvl2pPr marL="149182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8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2pPr>
              <a:lvl3pPr marL="270027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3pPr>
              <a:lvl4pPr marL="390873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4pPr>
              <a:lvl5pPr marL="482548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051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5pPr>
              <a:lvl6pPr marL="1885809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683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558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432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algn="r">
                <a:defRPr/>
              </a:pPr>
              <a:r>
                <a:rPr lang="en-US" sz="1600">
                  <a:latin typeface="Calibri"/>
                  <a:cs typeface="Calibri"/>
                </a:rPr>
                <a:t>1 million</a:t>
              </a:r>
              <a:endParaRPr lang="en-US" sz="1600"/>
            </a:p>
          </p:txBody>
        </p:sp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B05EF801-64E3-4BC0-E655-707D2E4A9DA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565952" y="5437150"/>
              <a:ext cx="907580" cy="282701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marL="0" indent="0" algn="l" defTabSz="342874" rtl="0" eaLnBrk="1" latinLnBrk="0" hangingPunct="1">
                <a:spcBef>
                  <a:spcPts val="600"/>
                </a:spcBef>
                <a:buFont typeface="Arial"/>
                <a:buNone/>
                <a:defRPr sz="2800" b="0" i="0" kern="1200">
                  <a:solidFill>
                    <a:schemeClr val="tx1"/>
                  </a:solidFill>
                  <a:latin typeface="Avenir Medium" panose="02000503020000020003"/>
                  <a:ea typeface="+mn-ea"/>
                  <a:cs typeface="Avenir Medium"/>
                </a:defRPr>
              </a:lvl1pPr>
              <a:lvl2pPr marL="149182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8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2pPr>
              <a:lvl3pPr marL="270027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3pPr>
              <a:lvl4pPr marL="390873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4pPr>
              <a:lvl5pPr marL="482548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051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5pPr>
              <a:lvl6pPr marL="1885809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683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558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432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algn="r">
                <a:defRPr/>
              </a:pPr>
              <a:r>
                <a:rPr lang="en-US" sz="1600">
                  <a:latin typeface="Calibri"/>
                  <a:cs typeface="Calibri"/>
                </a:rPr>
                <a:t>0</a:t>
              </a:r>
              <a:endParaRPr lang="en-US" sz="1600"/>
            </a:p>
          </p:txBody>
        </p:sp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10616CCD-3663-DEE5-99A4-8394C12FE153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596118" y="3694636"/>
              <a:ext cx="877413" cy="282701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marL="0" indent="0" algn="l" defTabSz="342874" rtl="0" eaLnBrk="1" latinLnBrk="0" hangingPunct="1">
                <a:spcBef>
                  <a:spcPts val="600"/>
                </a:spcBef>
                <a:buFont typeface="Arial"/>
                <a:buNone/>
                <a:defRPr sz="2800" b="0" i="0" kern="1200">
                  <a:solidFill>
                    <a:schemeClr val="tx1"/>
                  </a:solidFill>
                  <a:latin typeface="Avenir Medium" panose="02000503020000020003"/>
                  <a:ea typeface="+mn-ea"/>
                  <a:cs typeface="Avenir Medium"/>
                </a:defRPr>
              </a:lvl1pPr>
              <a:lvl2pPr marL="149182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8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2pPr>
              <a:lvl3pPr marL="270027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3pPr>
              <a:lvl4pPr marL="390873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4pPr>
              <a:lvl5pPr marL="482548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051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5pPr>
              <a:lvl6pPr marL="1885809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683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558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432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algn="r">
                <a:defRPr/>
              </a:pPr>
              <a:r>
                <a:rPr lang="en-US" sz="1600">
                  <a:latin typeface="Calibri"/>
                  <a:cs typeface="Calibri"/>
                </a:rPr>
                <a:t>2 million</a:t>
              </a:r>
              <a:endParaRPr lang="en-US" sz="1600"/>
            </a:p>
          </p:txBody>
        </p:sp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196653DE-A916-9EC0-77FC-728CFEA89A7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596118" y="2830737"/>
              <a:ext cx="877413" cy="282701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marL="0" indent="0" algn="l" defTabSz="342874" rtl="0" eaLnBrk="1" latinLnBrk="0" hangingPunct="1">
                <a:spcBef>
                  <a:spcPts val="600"/>
                </a:spcBef>
                <a:buFont typeface="Arial"/>
                <a:buNone/>
                <a:defRPr sz="2800" b="0" i="0" kern="1200">
                  <a:solidFill>
                    <a:schemeClr val="tx1"/>
                  </a:solidFill>
                  <a:latin typeface="Avenir Medium" panose="02000503020000020003"/>
                  <a:ea typeface="+mn-ea"/>
                  <a:cs typeface="Avenir Medium"/>
                </a:defRPr>
              </a:lvl1pPr>
              <a:lvl2pPr marL="149182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8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2pPr>
              <a:lvl3pPr marL="270027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3pPr>
              <a:lvl4pPr marL="390873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4pPr>
              <a:lvl5pPr marL="482548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051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5pPr>
              <a:lvl6pPr marL="1885809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683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558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432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algn="r">
                <a:defRPr/>
              </a:pPr>
              <a:r>
                <a:rPr lang="en-US" sz="1600">
                  <a:latin typeface="Calibri"/>
                  <a:cs typeface="Calibri"/>
                </a:rPr>
                <a:t>3 million</a:t>
              </a:r>
              <a:endParaRPr lang="en-US" sz="1600"/>
            </a:p>
          </p:txBody>
        </p:sp>
        <p:sp>
          <p:nvSpPr>
            <p:cNvPr id="17" name="Rectangle 3">
              <a:extLst>
                <a:ext uri="{FF2B5EF4-FFF2-40B4-BE49-F238E27FC236}">
                  <a16:creationId xmlns:a16="http://schemas.microsoft.com/office/drawing/2014/main" id="{5DCD8F3D-54E3-52D4-1B68-45B7FFD350F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596118" y="1975584"/>
              <a:ext cx="877413" cy="282701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Autofit/>
            </a:bodyPr>
            <a:lstStyle>
              <a:lvl1pPr marL="0" indent="0" algn="l" defTabSz="342874" rtl="0" eaLnBrk="1" latinLnBrk="0" hangingPunct="1">
                <a:spcBef>
                  <a:spcPts val="600"/>
                </a:spcBef>
                <a:buFont typeface="Arial"/>
                <a:buNone/>
                <a:defRPr sz="2800" b="0" i="0" kern="1200">
                  <a:solidFill>
                    <a:schemeClr val="tx1"/>
                  </a:solidFill>
                  <a:latin typeface="Avenir Medium" panose="02000503020000020003"/>
                  <a:ea typeface="+mn-ea"/>
                  <a:cs typeface="Avenir Medium"/>
                </a:defRPr>
              </a:lvl1pPr>
              <a:lvl2pPr marL="149182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8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2pPr>
              <a:lvl3pPr marL="270027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3pPr>
              <a:lvl4pPr marL="390873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200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4pPr>
              <a:lvl5pPr marL="482548" indent="0" algn="l" defTabSz="342874" rtl="0" eaLnBrk="1" latinLnBrk="0" hangingPunct="1">
                <a:spcBef>
                  <a:spcPct val="20000"/>
                </a:spcBef>
                <a:buFont typeface="Arial"/>
                <a:buNone/>
                <a:defRPr sz="1051" b="0" i="0" kern="120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5pPr>
              <a:lvl6pPr marL="1885809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683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558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432" indent="-171438" algn="l" defTabSz="342874" rtl="0" eaLnBrk="1" latinLnBrk="0" hangingPunct="1">
                <a:spcBef>
                  <a:spcPct val="20000"/>
                </a:spcBef>
                <a:buFont typeface="Arial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algn="r">
                <a:defRPr/>
              </a:pPr>
              <a:r>
                <a:rPr lang="en-US" sz="1600">
                  <a:latin typeface="Calibri"/>
                  <a:cs typeface="Calibri"/>
                </a:rPr>
                <a:t>4 million</a:t>
              </a:r>
              <a:endParaRPr lang="en-US" sz="1600"/>
            </a:p>
          </p:txBody>
        </p:sp>
      </p:grpSp>
      <p:sp>
        <p:nvSpPr>
          <p:cNvPr id="21" name="Rectangle 3">
            <a:extLst>
              <a:ext uri="{FF2B5EF4-FFF2-40B4-BE49-F238E27FC236}">
                <a16:creationId xmlns:a16="http://schemas.microsoft.com/office/drawing/2014/main" id="{3BD89543-B027-3A27-AE43-9E7B3CF18291}"/>
              </a:ext>
            </a:extLst>
          </p:cNvPr>
          <p:cNvSpPr txBox="1">
            <a:spLocks noChangeArrowheads="1"/>
          </p:cNvSpPr>
          <p:nvPr/>
        </p:nvSpPr>
        <p:spPr>
          <a:xfrm>
            <a:off x="327999" y="1070848"/>
            <a:ext cx="3545501" cy="5023323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0" indent="0" algn="l" defTabSz="342874" rtl="0" eaLnBrk="1" latinLnBrk="0" hangingPunct="1">
              <a:spcBef>
                <a:spcPts val="6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Avenir Medium" panose="02000503020000020003"/>
                <a:ea typeface="+mn-ea"/>
                <a:cs typeface="Avenir Medium"/>
              </a:defRPr>
            </a:lvl1pPr>
            <a:lvl2pPr marL="149182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2pPr>
            <a:lvl3pPr marL="270027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500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3pPr>
            <a:lvl4pPr marL="390873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4pPr>
            <a:lvl5pPr marL="482548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051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5pPr>
            <a:lvl6pPr marL="1885809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3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2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>
              <a:lnSpc>
                <a:spcPct val="150000"/>
              </a:lnSpc>
              <a:defRPr/>
            </a:pPr>
            <a:r>
              <a:rPr lang="en-US" sz="2400" b="1">
                <a:latin typeface="Calibri"/>
                <a:cs typeface="Calibri"/>
              </a:rPr>
              <a:t>Important Details</a:t>
            </a:r>
            <a:endParaRPr lang="en-US">
              <a:cs typeface="Calibri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Calibri"/>
                <a:ea typeface="Calibri"/>
                <a:cs typeface="Calibri"/>
              </a:rPr>
              <a:t>192 million emails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Calibri"/>
                <a:ea typeface="Calibri"/>
                <a:cs typeface="Calibri"/>
              </a:rPr>
              <a:t>(1/1/20 - 1/31/22)</a:t>
            </a:r>
            <a:endParaRPr lang="en-US" sz="2400" b="1">
              <a:latin typeface="Calibri"/>
              <a:ea typeface="Calibri"/>
              <a:cs typeface="Calibri"/>
            </a:endParaRP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>
                <a:latin typeface="Calibri"/>
                <a:ea typeface="Calibri"/>
                <a:cs typeface="Calibri"/>
              </a:rPr>
              <a:t>Low frequency in 2020</a:t>
            </a:r>
            <a:endParaRPr lang="en-US" sz="2400" b="1">
              <a:latin typeface="Calibri"/>
              <a:ea typeface="Calibri"/>
              <a:cs typeface="Calibri"/>
            </a:endParaRPr>
          </a:p>
          <a:p>
            <a:pPr marL="114300">
              <a:lnSpc>
                <a:spcPct val="150000"/>
              </a:lnSpc>
              <a:tabLst>
                <a:tab pos="461963" algn="l"/>
              </a:tabLst>
              <a:defRPr/>
            </a:pPr>
            <a:r>
              <a:rPr lang="en-US" sz="2400" b="1">
                <a:latin typeface="Calibri"/>
                <a:ea typeface="Calibri"/>
                <a:cs typeface="Calibri"/>
              </a:rPr>
              <a:t>Training Set</a:t>
            </a:r>
          </a:p>
          <a:p>
            <a:pPr marL="4572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61963" algn="l"/>
              </a:tabLst>
              <a:defRPr/>
            </a:pPr>
            <a:r>
              <a:rPr lang="en-US" sz="2400">
                <a:latin typeface="Calibri"/>
                <a:ea typeface="Calibri"/>
                <a:cs typeface="Calibri"/>
              </a:rPr>
              <a:t>Emails sent between (01/01/21 - 01/31/22)</a:t>
            </a:r>
          </a:p>
          <a:p>
            <a:pPr marL="914400">
              <a:lnSpc>
                <a:spcPct val="150000"/>
              </a:lnSpc>
              <a:tabLst>
                <a:tab pos="461963" algn="l"/>
              </a:tabLst>
              <a:defRPr/>
            </a:pPr>
            <a:endParaRPr lang="en-US" sz="2400">
              <a:latin typeface="Calibri"/>
              <a:ea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C9A0FB-FA40-6F0D-8417-5A220E366BD6}"/>
              </a:ext>
            </a:extLst>
          </p:cNvPr>
          <p:cNvSpPr/>
          <p:nvPr/>
        </p:nvSpPr>
        <p:spPr>
          <a:xfrm>
            <a:off x="8553460" y="1541347"/>
            <a:ext cx="3097491" cy="411480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B05B0-1043-0AC4-A89E-A82CCF7C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601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122082-6696-1735-1853-24EAE40D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Data Wrangling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EF0AE5E-3708-5E73-8207-95102A777D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7227" y="1042083"/>
            <a:ext cx="4248422" cy="5153187"/>
          </a:xfrm>
          <a:noFill/>
        </p:spPr>
        <p:txBody>
          <a:bodyPr vert="horz" lIns="0" tIns="0" rIns="0" bIns="0" rtlCol="0" anchor="t">
            <a:noAutofit/>
          </a:bodyPr>
          <a:lstStyle/>
          <a:p>
            <a:pPr rtl="0">
              <a:lnSpc>
                <a:spcPct val="200000"/>
              </a:lnSpc>
            </a:pPr>
            <a:r>
              <a:rPr lang="en-US" sz="2400" b="1"/>
              <a:t>Data Given</a:t>
            </a:r>
          </a:p>
          <a:p>
            <a:pPr marL="91440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alibri"/>
                <a:cs typeface="Calibri"/>
              </a:rPr>
              <a:t>7 Email Variables</a:t>
            </a:r>
          </a:p>
          <a:p>
            <a:pPr marL="9144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Calibri"/>
                <a:cs typeface="Calibri"/>
              </a:rPr>
              <a:t>15 Hotel Stay Variables</a:t>
            </a:r>
          </a:p>
          <a:p>
            <a:pPr marL="91440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9 Members Variables</a:t>
            </a:r>
          </a:p>
          <a:p>
            <a:pPr marL="628650" rtl="0">
              <a:lnSpc>
                <a:spcPct val="150000"/>
              </a:lnSpc>
            </a:pPr>
            <a:endParaRPr lang="en-US" sz="2000"/>
          </a:p>
          <a:p>
            <a:pPr rtl="0">
              <a:lnSpc>
                <a:spcPct val="150000"/>
              </a:lnSpc>
            </a:pPr>
            <a:r>
              <a:rPr lang="en-US" sz="2400" b="1"/>
              <a:t>Data Engineered</a:t>
            </a:r>
          </a:p>
          <a:p>
            <a:pPr marL="91440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298 Engineered Variables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C0E0B0-1104-BF6E-9E89-5BA4643593C2}"/>
              </a:ext>
            </a:extLst>
          </p:cNvPr>
          <p:cNvGrpSpPr/>
          <p:nvPr/>
        </p:nvGrpSpPr>
        <p:grpSpPr>
          <a:xfrm>
            <a:off x="960735" y="1990328"/>
            <a:ext cx="243840" cy="1319715"/>
            <a:chOff x="1149531" y="1746339"/>
            <a:chExt cx="243840" cy="13197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A3FB10-F75E-6F92-038E-F753CE78FAA5}"/>
                </a:ext>
              </a:extLst>
            </p:cNvPr>
            <p:cNvSpPr/>
            <p:nvPr/>
          </p:nvSpPr>
          <p:spPr>
            <a:xfrm>
              <a:off x="1149531" y="2830922"/>
              <a:ext cx="243840" cy="235132"/>
            </a:xfrm>
            <a:prstGeom prst="rect">
              <a:avLst/>
            </a:prstGeom>
            <a:solidFill>
              <a:srgbClr val="DEB86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3868F8-FE54-2DCE-A175-CAFEBCE60FAC}"/>
                </a:ext>
              </a:extLst>
            </p:cNvPr>
            <p:cNvSpPr/>
            <p:nvPr/>
          </p:nvSpPr>
          <p:spPr>
            <a:xfrm>
              <a:off x="1149531" y="2292985"/>
              <a:ext cx="243840" cy="235132"/>
            </a:xfrm>
            <a:prstGeom prst="rect">
              <a:avLst/>
            </a:prstGeom>
            <a:solidFill>
              <a:srgbClr val="81ADA3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94D17D-D058-7FC9-9918-71D520638C5B}"/>
                </a:ext>
              </a:extLst>
            </p:cNvPr>
            <p:cNvSpPr/>
            <p:nvPr/>
          </p:nvSpPr>
          <p:spPr>
            <a:xfrm>
              <a:off x="1149531" y="1746339"/>
              <a:ext cx="243840" cy="235132"/>
            </a:xfrm>
            <a:prstGeom prst="rect">
              <a:avLst/>
            </a:prstGeom>
            <a:solidFill>
              <a:srgbClr val="9F9595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16D3A32-4FC9-F813-E560-455AD3AC1C2D}"/>
              </a:ext>
            </a:extLst>
          </p:cNvPr>
          <p:cNvGrpSpPr/>
          <p:nvPr/>
        </p:nvGrpSpPr>
        <p:grpSpPr>
          <a:xfrm>
            <a:off x="5126519" y="1555673"/>
            <a:ext cx="6753496" cy="4471030"/>
            <a:chOff x="5151123" y="1409623"/>
            <a:chExt cx="6753496" cy="447103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1E8CD61-7C27-1382-0132-CB32806FC8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92" t="11468" r="13076" b="5198"/>
            <a:stretch/>
          </p:blipFill>
          <p:spPr>
            <a:xfrm>
              <a:off x="5151123" y="1409623"/>
              <a:ext cx="6753496" cy="447103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D1A4A3-3EED-234D-674D-63A4DFC28C09}"/>
                </a:ext>
              </a:extLst>
            </p:cNvPr>
            <p:cNvSpPr txBox="1"/>
            <p:nvPr/>
          </p:nvSpPr>
          <p:spPr>
            <a:xfrm>
              <a:off x="5209157" y="1409623"/>
              <a:ext cx="10348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Calibri" panose="020F0502020204030204" pitchFamily="34" charset="0"/>
                  <a:cs typeface="Calibri" panose="020F0502020204030204" pitchFamily="34" charset="0"/>
                </a:rPr>
                <a:t>18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612E49-69C9-05FA-A818-1AF001C1BE77}"/>
                </a:ext>
              </a:extLst>
            </p:cNvPr>
            <p:cNvSpPr txBox="1"/>
            <p:nvPr/>
          </p:nvSpPr>
          <p:spPr>
            <a:xfrm>
              <a:off x="7080071" y="1409623"/>
              <a:ext cx="10450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FC97E8-AC74-5B88-0E2B-0DB1FE3DAC59}"/>
                </a:ext>
              </a:extLst>
            </p:cNvPr>
            <p:cNvSpPr txBox="1"/>
            <p:nvPr/>
          </p:nvSpPr>
          <p:spPr>
            <a:xfrm>
              <a:off x="8961121" y="1409623"/>
              <a:ext cx="10450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B7BD27B-BBAC-7049-F9C7-D405741DC102}"/>
                </a:ext>
              </a:extLst>
            </p:cNvPr>
            <p:cNvSpPr txBox="1"/>
            <p:nvPr/>
          </p:nvSpPr>
          <p:spPr>
            <a:xfrm>
              <a:off x="10842171" y="1409623"/>
              <a:ext cx="10624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D1AD2D-BDF2-AF1C-4F42-D65D10AFB1E0}"/>
              </a:ext>
            </a:extLst>
          </p:cNvPr>
          <p:cNvCxnSpPr>
            <a:cxnSpLocks/>
          </p:cNvCxnSpPr>
          <p:nvPr/>
        </p:nvCxnSpPr>
        <p:spPr>
          <a:xfrm>
            <a:off x="5117048" y="1832885"/>
            <a:ext cx="6757416" cy="0"/>
          </a:xfrm>
          <a:prstGeom prst="line">
            <a:avLst/>
          </a:prstGeom>
          <a:ln w="9525">
            <a:solidFill>
              <a:srgbClr val="D5D5D5"/>
            </a:solidFill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3">
            <a:extLst>
              <a:ext uri="{FF2B5EF4-FFF2-40B4-BE49-F238E27FC236}">
                <a16:creationId xmlns:a16="http://schemas.microsoft.com/office/drawing/2014/main" id="{5D5EF2DC-BA9B-D9C2-9C35-5DDFEFECCD54}"/>
              </a:ext>
            </a:extLst>
          </p:cNvPr>
          <p:cNvSpPr txBox="1">
            <a:spLocks noChangeArrowheads="1"/>
          </p:cNvSpPr>
          <p:nvPr/>
        </p:nvSpPr>
        <p:spPr>
          <a:xfrm>
            <a:off x="5117048" y="1159815"/>
            <a:ext cx="6729453" cy="379319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0" indent="0" algn="l" defTabSz="342874" rtl="0" eaLnBrk="1" latinLnBrk="0" hangingPunct="1">
              <a:spcBef>
                <a:spcPts val="600"/>
              </a:spcBef>
              <a:buFont typeface="Arial"/>
              <a:buNone/>
              <a:defRPr sz="2800" b="0" i="0" kern="1200">
                <a:solidFill>
                  <a:schemeClr val="tx1"/>
                </a:solidFill>
                <a:latin typeface="Avenir Medium" panose="02000503020000020003"/>
                <a:ea typeface="+mn-ea"/>
                <a:cs typeface="Avenir Medium"/>
              </a:defRPr>
            </a:lvl1pPr>
            <a:lvl2pPr marL="149182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2pPr>
            <a:lvl3pPr marL="270027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500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3pPr>
            <a:lvl4pPr marL="390873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200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4pPr>
            <a:lvl5pPr marL="482548" indent="0" algn="l" defTabSz="342874" rtl="0" eaLnBrk="1" latinLnBrk="0" hangingPunct="1">
              <a:spcBef>
                <a:spcPct val="20000"/>
              </a:spcBef>
              <a:buFont typeface="Arial"/>
              <a:buNone/>
              <a:defRPr sz="1051" b="0" i="0" kern="120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5pPr>
            <a:lvl6pPr marL="1885809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3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2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ctr">
              <a:defRPr/>
            </a:pPr>
            <a:r>
              <a:rPr lang="en-US" sz="2400" b="1">
                <a:latin typeface="Calibri"/>
                <a:cs typeface="Calibri"/>
              </a:rPr>
              <a:t>Volume of Data Types in the Given Dataset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BA0D8-6E42-6C6F-0044-6CB7F3184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86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7999" y="204513"/>
            <a:ext cx="10353855" cy="7472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0000"/>
              </a:lnSpc>
            </a:pPr>
            <a:r>
              <a:rPr lang="en-US">
                <a:ea typeface="Geneva" pitchFamily="11" charset="0"/>
                <a:cs typeface="Geneva" pitchFamily="11" charset="0"/>
              </a:rPr>
              <a:t>Approach for Feature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76F63-19DF-72DC-84F4-63CCC90A4997}"/>
              </a:ext>
            </a:extLst>
          </p:cNvPr>
          <p:cNvSpPr txBox="1"/>
          <p:nvPr/>
        </p:nvSpPr>
        <p:spPr>
          <a:xfrm>
            <a:off x="328000" y="1398495"/>
            <a:ext cx="11451624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Goal: </a:t>
            </a:r>
            <a:r>
              <a:rPr lang="en-US"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Engineer variables that maximize the performance in predicting clicks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64C94E-8FCC-7A15-8B6D-FA746938FA5A}"/>
              </a:ext>
            </a:extLst>
          </p:cNvPr>
          <p:cNvSpPr/>
          <p:nvPr/>
        </p:nvSpPr>
        <p:spPr>
          <a:xfrm>
            <a:off x="575425" y="2840519"/>
            <a:ext cx="3372632" cy="194713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Recency</a:t>
            </a:r>
          </a:p>
          <a:p>
            <a:pPr algn="ctr"/>
            <a:r>
              <a:rPr lang="en-US" sz="2000" b="1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How recently</a:t>
            </a:r>
            <a:r>
              <a:rPr lang="en-US" sz="200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 has a member </a:t>
            </a:r>
            <a:r>
              <a:rPr lang="en-US" sz="2000" i="1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received/clicked an email </a:t>
            </a:r>
            <a:r>
              <a:rPr lang="en-US" sz="200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or </a:t>
            </a:r>
            <a:r>
              <a:rPr lang="en-US" sz="2000" i="1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stayed at a hotel</a:t>
            </a:r>
            <a:r>
              <a:rPr lang="en-US" sz="200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?</a:t>
            </a:r>
            <a:endParaRPr lang="en-US">
              <a:solidFill>
                <a:schemeClr val="tx1"/>
              </a:solidFill>
              <a:latin typeface="Calibri"/>
              <a:ea typeface="Calibri" panose="020F0502020204030204" pitchFamily="34" charset="0"/>
              <a:cs typeface="Calibr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E64A9A-5C77-DED5-514F-41A5A389AFA5}"/>
              </a:ext>
            </a:extLst>
          </p:cNvPr>
          <p:cNvSpPr/>
          <p:nvPr/>
        </p:nvSpPr>
        <p:spPr>
          <a:xfrm>
            <a:off x="4409684" y="2840519"/>
            <a:ext cx="3372632" cy="194713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Frequency</a:t>
            </a:r>
          </a:p>
          <a:p>
            <a:pPr algn="ctr"/>
            <a:r>
              <a:rPr lang="en-US" sz="2000" b="1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How many </a:t>
            </a:r>
            <a:r>
              <a:rPr lang="en-US" sz="200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hotel stays or emails has the member </a:t>
            </a:r>
            <a:r>
              <a:rPr lang="en-US" sz="2000" i="1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received/clicked</a:t>
            </a:r>
            <a:r>
              <a:rPr lang="en-US" sz="200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?</a:t>
            </a:r>
            <a:endParaRPr lang="en-US">
              <a:solidFill>
                <a:schemeClr val="tx1"/>
              </a:solidFill>
              <a:latin typeface="Calibri"/>
              <a:ea typeface="Calibri" panose="020F0502020204030204" pitchFamily="34" charset="0"/>
              <a:cs typeface="Calibri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89B063-4041-5E69-A7D5-6FDECD87F5C3}"/>
              </a:ext>
            </a:extLst>
          </p:cNvPr>
          <p:cNvSpPr/>
          <p:nvPr/>
        </p:nvSpPr>
        <p:spPr>
          <a:xfrm>
            <a:off x="8243943" y="2840519"/>
            <a:ext cx="3372632" cy="194713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Monetary Value</a:t>
            </a:r>
          </a:p>
          <a:p>
            <a:pPr algn="ctr"/>
            <a:r>
              <a:rPr lang="en-US" sz="2000" b="1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How much</a:t>
            </a:r>
            <a:r>
              <a:rPr lang="en-US" sz="2000">
                <a:solidFill>
                  <a:schemeClr val="tx1"/>
                </a:solidFill>
                <a:latin typeface="Calibri"/>
                <a:ea typeface="Calibri" panose="020F0502020204030204" pitchFamily="34" charset="0"/>
                <a:cs typeface="Calibri"/>
              </a:rPr>
              <a:t> time or money has a member spent?</a:t>
            </a:r>
            <a:endParaRPr lang="en-US">
              <a:solidFill>
                <a:schemeClr val="tx1"/>
              </a:solidFill>
              <a:latin typeface="Calibri"/>
              <a:ea typeface="Calibri" panose="020F0502020204030204" pitchFamily="34" charset="0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2E7DF-5710-B5A4-0AFA-CE6801612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D1434-DD14-6240-B526-039C9AE894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567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KSU Presentation Master">
  <a:themeElements>
    <a:clrScheme name="IIA">
      <a:dk1>
        <a:srgbClr val="414042"/>
      </a:dk1>
      <a:lt1>
        <a:srgbClr val="FFFFFF"/>
      </a:lt1>
      <a:dk2>
        <a:srgbClr val="414042"/>
      </a:dk2>
      <a:lt2>
        <a:srgbClr val="FFFFFF"/>
      </a:lt2>
      <a:accent1>
        <a:srgbClr val="0F9BD8"/>
      </a:accent1>
      <a:accent2>
        <a:srgbClr val="F4A02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ek">
      <a:majorFont>
        <a:latin typeface="Franklin Gothic Medium"/>
        <a:ea typeface=""/>
        <a:cs typeface=""/>
        <a:font script="Jpan" typeface="ヒラギノ角ゴ Pro W6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ＭＳ Ｐゴシック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KSU Presentation Master">
  <a:themeElements>
    <a:clrScheme name="IIA">
      <a:dk1>
        <a:srgbClr val="414042"/>
      </a:dk1>
      <a:lt1>
        <a:srgbClr val="FFFFFF"/>
      </a:lt1>
      <a:dk2>
        <a:srgbClr val="414042"/>
      </a:dk2>
      <a:lt2>
        <a:srgbClr val="FFFFFF"/>
      </a:lt2>
      <a:accent1>
        <a:srgbClr val="0F9BD8"/>
      </a:accent1>
      <a:accent2>
        <a:srgbClr val="F4A02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ek">
      <a:majorFont>
        <a:latin typeface="Franklin Gothic Medium"/>
        <a:ea typeface=""/>
        <a:cs typeface=""/>
        <a:font script="Jpan" typeface="ヒラギノ角ゴ Pro W6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ＭＳ Ｐゴシック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676B63F4B52841A9954E57962004E7" ma:contentTypeVersion="10" ma:contentTypeDescription="Create a new document." ma:contentTypeScope="" ma:versionID="4d74695d43860ff6f9f17c804b19346d">
  <xsd:schema xmlns:xsd="http://www.w3.org/2001/XMLSchema" xmlns:xs="http://www.w3.org/2001/XMLSchema" xmlns:p="http://schemas.microsoft.com/office/2006/metadata/properties" xmlns:ns2="0abee857-922d-472e-bee4-50e0c766772d" xmlns:ns3="3681f7a2-623b-46c9-8ce7-ccadcfed3496" targetNamespace="http://schemas.microsoft.com/office/2006/metadata/properties" ma:root="true" ma:fieldsID="56d131517624febd2342efb4cb25a09e" ns2:_="" ns3:_="">
    <xsd:import namespace="0abee857-922d-472e-bee4-50e0c766772d"/>
    <xsd:import namespace="3681f7a2-623b-46c9-8ce7-ccadcfed34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bee857-922d-472e-bee4-50e0c76677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516867a8-d3dd-450c-8722-94d742a2adf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81f7a2-623b-46c9-8ce7-ccadcfed3496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10ca5f1-3498-4960-8d62-cde8b7dca44c}" ma:internalName="TaxCatchAll" ma:showField="CatchAllData" ma:web="3681f7a2-623b-46c9-8ce7-ccadcfed34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abee857-922d-472e-bee4-50e0c766772d">
      <Terms xmlns="http://schemas.microsoft.com/office/infopath/2007/PartnerControls"/>
    </lcf76f155ced4ddcb4097134ff3c332f>
    <TaxCatchAll xmlns="3681f7a2-623b-46c9-8ce7-ccadcfed3496" xsi:nil="true"/>
  </documentManagement>
</p:properties>
</file>

<file path=customXml/itemProps1.xml><?xml version="1.0" encoding="utf-8"?>
<ds:datastoreItem xmlns:ds="http://schemas.openxmlformats.org/officeDocument/2006/customXml" ds:itemID="{71752C53-C918-4564-AADF-DB4E64CE4008}">
  <ds:schemaRefs>
    <ds:schemaRef ds:uri="0abee857-922d-472e-bee4-50e0c766772d"/>
    <ds:schemaRef ds:uri="3681f7a2-623b-46c9-8ce7-ccadcfed349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5026D62-EE0A-4431-8754-5C99DDE7536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20EA3C-2585-4C2A-84E3-B5AB36DEAB98}">
  <ds:schemaRefs>
    <ds:schemaRef ds:uri="0abee857-922d-472e-bee4-50e0c766772d"/>
    <ds:schemaRef ds:uri="3681f7a2-623b-46c9-8ce7-ccadcfed349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44</Slides>
  <Notes>29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KSU Presentation Master</vt:lpstr>
      <vt:lpstr>KSU Presentation Master</vt:lpstr>
      <vt:lpstr>PowerPoint Presentation</vt:lpstr>
      <vt:lpstr>Team Introduction</vt:lpstr>
      <vt:lpstr>PowerPoint Presentation</vt:lpstr>
      <vt:lpstr>Problem Overview</vt:lpstr>
      <vt:lpstr>Approach</vt:lpstr>
      <vt:lpstr>PowerPoint Presentation</vt:lpstr>
      <vt:lpstr>Data Process</vt:lpstr>
      <vt:lpstr>Data Wrangling</vt:lpstr>
      <vt:lpstr>Approach for 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Feature Engineering</vt:lpstr>
      <vt:lpstr>PowerPoint Presentation</vt:lpstr>
      <vt:lpstr>Feature Selection</vt:lpstr>
      <vt:lpstr>Feature Selection</vt:lpstr>
      <vt:lpstr>PowerPoint Presentation</vt:lpstr>
      <vt:lpstr>Models Used</vt:lpstr>
      <vt:lpstr>Comparison Metrics</vt:lpstr>
      <vt:lpstr>Comparison Metrics</vt:lpstr>
      <vt:lpstr>Comparison Metrics</vt:lpstr>
      <vt:lpstr>Comparison Metrics</vt:lpstr>
      <vt:lpstr>Model Comparison</vt:lpstr>
      <vt:lpstr>Important Variables</vt:lpstr>
      <vt:lpstr>Recommended Model: XGBoost Tree</vt:lpstr>
      <vt:lpstr>Insights from XGBoost Tree</vt:lpstr>
      <vt:lpstr>Final Recommendations</vt:lpstr>
      <vt:lpstr>PowerPoint Presentation</vt:lpstr>
      <vt:lpstr>PowerPoint Presentation</vt:lpstr>
      <vt:lpstr>PowerPoint Presentation</vt:lpstr>
      <vt:lpstr>Understanding of the Data</vt:lpstr>
      <vt:lpstr>Approach</vt:lpstr>
      <vt:lpstr>PowerPoint Presentation</vt:lpstr>
      <vt:lpstr>Data Merge</vt:lpstr>
      <vt:lpstr>Data Merge Example</vt:lpstr>
      <vt:lpstr>Data Merge Example</vt:lpstr>
      <vt:lpstr>Data Merge Example</vt:lpstr>
      <vt:lpstr>Data Merge Example</vt:lpstr>
      <vt:lpstr>PowerPoint Presentation</vt:lpstr>
      <vt:lpstr>Comparison Metrics</vt:lpstr>
      <vt:lpstr>XGBoost Tree II</vt:lpstr>
    </vt:vector>
  </TitlesOfParts>
  <Company>Kennesaw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Priestley</dc:creator>
  <cp:revision>1</cp:revision>
  <cp:lastPrinted>2021-01-21T17:01:20Z</cp:lastPrinted>
  <dcterms:created xsi:type="dcterms:W3CDTF">2019-09-06T17:04:17Z</dcterms:created>
  <dcterms:modified xsi:type="dcterms:W3CDTF">2023-05-03T20:22:29Z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0x010100FE676B63F4B52841A9954E57962004E7</vt:lpwstr>
  </property>
  <property fmtid="{D5CDD505-2E9C-101B-9397-08002B2CF9AE}" pid="3" name="MediaServiceImageTags">
    <vt:lpwstr/>
  </property>
  <property fmtid="{D5CDD505-2E9C-101B-9397-08002B2CF9AE}" pid="4" name="MSIP_Label_1a04591e-2156-4e7e-b8dc-60ccb91b4f06_Enabled">
    <vt:lpwstr>true</vt:lpwstr>
  </property>
  <property fmtid="{D5CDD505-2E9C-101B-9397-08002B2CF9AE}" pid="5" name="MSIP_Label_1a04591e-2156-4e7e-b8dc-60ccb91b4f06_SetDate">
    <vt:lpwstr>2023-04-28T02:50:54Z</vt:lpwstr>
  </property>
  <property fmtid="{D5CDD505-2E9C-101B-9397-08002B2CF9AE}" pid="6" name="MSIP_Label_1a04591e-2156-4e7e-b8dc-60ccb91b4f06_Method">
    <vt:lpwstr>Standard</vt:lpwstr>
  </property>
  <property fmtid="{D5CDD505-2E9C-101B-9397-08002B2CF9AE}" pid="7" name="MSIP_Label_1a04591e-2156-4e7e-b8dc-60ccb91b4f06_Name">
    <vt:lpwstr>Internal-THD</vt:lpwstr>
  </property>
  <property fmtid="{D5CDD505-2E9C-101B-9397-08002B2CF9AE}" pid="8" name="MSIP_Label_1a04591e-2156-4e7e-b8dc-60ccb91b4f06_SiteId">
    <vt:lpwstr>fb7e6711-b619-4fbe-afe6-f83b12673323</vt:lpwstr>
  </property>
  <property fmtid="{D5CDD505-2E9C-101B-9397-08002B2CF9AE}" pid="9" name="MSIP_Label_1a04591e-2156-4e7e-b8dc-60ccb91b4f06_ActionId">
    <vt:lpwstr>14cf47cf-934f-4caf-b786-646132587a73</vt:lpwstr>
  </property>
  <property fmtid="{D5CDD505-2E9C-101B-9397-08002B2CF9AE}" pid="10" name="MSIP_Label_1a04591e-2156-4e7e-b8dc-60ccb91b4f06_ContentBits">
    <vt:lpwstr>2</vt:lpwstr>
  </property>
</Properties>
</file>